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 id="2147483735" r:id="rId5"/>
    <p:sldMasterId id="2147483749" r:id="rId6"/>
    <p:sldMasterId id="2147483761" r:id="rId7"/>
  </p:sldMasterIdLst>
  <p:notesMasterIdLst>
    <p:notesMasterId r:id="rId35"/>
  </p:notesMasterIdLst>
  <p:sldIdLst>
    <p:sldId id="257" r:id="rId8"/>
    <p:sldId id="256"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6" r:id="rId33"/>
    <p:sldId id="307" r:id="rId34"/>
  </p:sldIdLst>
  <p:sldSz cx="9144000" cy="6858000" type="screen4x3"/>
  <p:notesSz cx="6858000" cy="9144000"/>
  <p:custShowLst>
    <p:custShow name="Custom Show 1" id="0">
      <p:sldLst>
        <p:sld r:id="rId9"/>
        <p:sld r:id="rId8"/>
      </p:sldLst>
    </p:custShow>
  </p:custShowLst>
  <p:defaultText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ZlZ0l3HNyWSUax7va5Uy8w==" hashData="hqo2GaJS9oXGSY5S2JvcIHOtp7g="/>
  <p:extLst>
    <p:ext uri="{EFAFB233-063F-42B5-8137-9DF3F51BA10A}">
      <p15:sldGuideLst xmlns:p15="http://schemas.microsoft.com/office/powerpoint/2012/main" xmlns="">
        <p15:guide id="1" orient="horz" pos="2784">
          <p15:clr>
            <a:srgbClr val="A4A3A4"/>
          </p15:clr>
        </p15:guide>
        <p15:guide id="2" pos="1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icia Shoemaker" initials="AS" lastIdx="1" clrIdx="0"/>
  <p:cmAuthor id="1" name="hdorsett" initials="h" lastIdx="9" clrIdx="1"/>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777777"/>
    <a:srgbClr val="808080"/>
    <a:srgbClr val="969696"/>
    <a:srgbClr val="B2B2B2"/>
    <a:srgbClr val="C0C0C0"/>
    <a:srgbClr val="DDDDDD"/>
    <a:srgbClr val="EAEAEA"/>
    <a:srgbClr val="F8F8F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74" autoAdjust="0"/>
    <p:restoredTop sz="94289" autoAdjust="0"/>
  </p:normalViewPr>
  <p:slideViewPr>
    <p:cSldViewPr snapToGrid="0">
      <p:cViewPr varScale="1">
        <p:scale>
          <a:sx n="72" d="100"/>
          <a:sy n="72" d="100"/>
        </p:scale>
        <p:origin x="-442" y="-77"/>
      </p:cViewPr>
      <p:guideLst>
        <p:guide orient="horz" pos="2784"/>
        <p:guide pos="1152"/>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247415-A969-41FA-8691-50A4F77DBB42}" type="datetimeFigureOut">
              <a:rPr lang="en-US" smtClean="0"/>
              <a:t>3/5/2014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7EC273-9B33-4342-8ADC-15B9188AB206}" type="slidenum">
              <a:rPr lang="en-US" smtClean="0"/>
              <a:t>‹#›</a:t>
            </a:fld>
            <a:endParaRPr lang="en-US"/>
          </a:p>
        </p:txBody>
      </p:sp>
    </p:spTree>
    <p:extLst>
      <p:ext uri="{BB962C8B-B14F-4D97-AF65-F5344CB8AC3E}">
        <p14:creationId xmlns:p14="http://schemas.microsoft.com/office/powerpoint/2010/main" val="4143446080"/>
      </p:ext>
    </p:extLst>
  </p:cSld>
  <p:clrMap bg1="lt1" tx1="dk1" bg2="lt2" tx2="dk2" accent1="accent1" accent2="accent2" accent3="accent3" accent4="accent4" accent5="accent5" accent6="accent6" hlink="hlink" folHlink="folHlink"/>
  <p:notesStyle>
    <a:lvl1pPr marL="0" algn="l" defTabSz="914259" rtl="0" eaLnBrk="1" latinLnBrk="0" hangingPunct="1">
      <a:defRPr sz="1200" kern="1200">
        <a:solidFill>
          <a:schemeClr val="tx1"/>
        </a:solidFill>
        <a:latin typeface="+mn-lt"/>
        <a:ea typeface="+mn-ea"/>
        <a:cs typeface="+mn-cs"/>
      </a:defRPr>
    </a:lvl1pPr>
    <a:lvl2pPr marL="457130" algn="l" defTabSz="914259" rtl="0" eaLnBrk="1" latinLnBrk="0" hangingPunct="1">
      <a:defRPr sz="1200" kern="1200">
        <a:solidFill>
          <a:schemeClr val="tx1"/>
        </a:solidFill>
        <a:latin typeface="+mn-lt"/>
        <a:ea typeface="+mn-ea"/>
        <a:cs typeface="+mn-cs"/>
      </a:defRPr>
    </a:lvl2pPr>
    <a:lvl3pPr marL="914259" algn="l" defTabSz="914259" rtl="0" eaLnBrk="1" latinLnBrk="0" hangingPunct="1">
      <a:defRPr sz="1200" kern="1200">
        <a:solidFill>
          <a:schemeClr val="tx1"/>
        </a:solidFill>
        <a:latin typeface="+mn-lt"/>
        <a:ea typeface="+mn-ea"/>
        <a:cs typeface="+mn-cs"/>
      </a:defRPr>
    </a:lvl3pPr>
    <a:lvl4pPr marL="1371390" algn="l" defTabSz="914259" rtl="0" eaLnBrk="1" latinLnBrk="0" hangingPunct="1">
      <a:defRPr sz="1200" kern="1200">
        <a:solidFill>
          <a:schemeClr val="tx1"/>
        </a:solidFill>
        <a:latin typeface="+mn-lt"/>
        <a:ea typeface="+mn-ea"/>
        <a:cs typeface="+mn-cs"/>
      </a:defRPr>
    </a:lvl4pPr>
    <a:lvl5pPr marL="1828519" algn="l" defTabSz="914259" rtl="0" eaLnBrk="1" latinLnBrk="0" hangingPunct="1">
      <a:defRPr sz="1200" kern="1200">
        <a:solidFill>
          <a:schemeClr val="tx1"/>
        </a:solidFill>
        <a:latin typeface="+mn-lt"/>
        <a:ea typeface="+mn-ea"/>
        <a:cs typeface="+mn-cs"/>
      </a:defRPr>
    </a:lvl5pPr>
    <a:lvl6pPr marL="2285649" algn="l" defTabSz="914259" rtl="0" eaLnBrk="1" latinLnBrk="0" hangingPunct="1">
      <a:defRPr sz="1200" kern="1200">
        <a:solidFill>
          <a:schemeClr val="tx1"/>
        </a:solidFill>
        <a:latin typeface="+mn-lt"/>
        <a:ea typeface="+mn-ea"/>
        <a:cs typeface="+mn-cs"/>
      </a:defRPr>
    </a:lvl6pPr>
    <a:lvl7pPr marL="2742780" algn="l" defTabSz="914259" rtl="0" eaLnBrk="1" latinLnBrk="0" hangingPunct="1">
      <a:defRPr sz="1200" kern="1200">
        <a:solidFill>
          <a:schemeClr val="tx1"/>
        </a:solidFill>
        <a:latin typeface="+mn-lt"/>
        <a:ea typeface="+mn-ea"/>
        <a:cs typeface="+mn-cs"/>
      </a:defRPr>
    </a:lvl7pPr>
    <a:lvl8pPr marL="3199908" algn="l" defTabSz="914259" rtl="0" eaLnBrk="1" latinLnBrk="0" hangingPunct="1">
      <a:defRPr sz="1200" kern="1200">
        <a:solidFill>
          <a:schemeClr val="tx1"/>
        </a:solidFill>
        <a:latin typeface="+mn-lt"/>
        <a:ea typeface="+mn-ea"/>
        <a:cs typeface="+mn-cs"/>
      </a:defRPr>
    </a:lvl8pPr>
    <a:lvl9pPr marL="3657039" algn="l" defTabSz="91425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EC273-9B33-4342-8ADC-15B9188AB206}" type="slidenum">
              <a:rPr lang="en-US" smtClean="0"/>
              <a:t>2</a:t>
            </a:fld>
            <a:endParaRPr lang="en-US"/>
          </a:p>
        </p:txBody>
      </p:sp>
    </p:spTree>
    <p:extLst>
      <p:ext uri="{BB962C8B-B14F-4D97-AF65-F5344CB8AC3E}">
        <p14:creationId xmlns:p14="http://schemas.microsoft.com/office/powerpoint/2010/main" val="2377782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eaLnBrk="1" hangingPunct="1"/>
            <a:fld id="{63908253-9985-4A7C-958A-44CAE1156C21}" type="slidenum">
              <a:rPr lang="en-US" sz="1200">
                <a:solidFill>
                  <a:prstClr val="black"/>
                </a:solidFill>
                <a:latin typeface="Times New Roman" pitchFamily="18" charset="0"/>
              </a:rPr>
              <a:pPr eaLnBrk="1" hangingPunct="1"/>
              <a:t>15</a:t>
            </a:fld>
            <a:endParaRPr lang="en-US" sz="1200">
              <a:solidFill>
                <a:prstClr val="black"/>
              </a:solidFill>
              <a:latin typeface="Times New Roman" pitchFamily="18" charset="0"/>
            </a:endParaRPr>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638" tIns="45819" rIns="91638" bIns="45819" numCol="1" anchor="t" anchorCtr="0" compatLnSpc="1">
            <a:prstTxWarp prst="textNoShape">
              <a:avLst/>
            </a:prstTxWarp>
          </a:bodyPr>
          <a:lstStyle/>
          <a:p>
            <a:pPr eaLnBrk="1" hangingPunct="1">
              <a:spcBef>
                <a:spcPct val="0"/>
              </a:spcBef>
            </a:pPr>
            <a:r>
              <a:rPr lang="en-US" smtClean="0">
                <a:cs typeface="Times New Roman" pitchFamily="18" charset="0"/>
              </a:rPr>
              <a:t>With any significant change, </a:t>
            </a:r>
            <a:r>
              <a:rPr lang="en-US" b="1" smtClean="0">
                <a:cs typeface="Times New Roman" pitchFamily="18" charset="0"/>
              </a:rPr>
              <a:t>no matter what</a:t>
            </a:r>
            <a:r>
              <a:rPr lang="en-US" smtClean="0">
                <a:cs typeface="Times New Roman" pitchFamily="18" charset="0"/>
              </a:rPr>
              <a:t> it is, your first action will always be the same:  </a:t>
            </a:r>
            <a:r>
              <a:rPr lang="en-US" b="1" smtClean="0">
                <a:cs typeface="Times New Roman" pitchFamily="18" charset="0"/>
              </a:rPr>
              <a:t>Assess</a:t>
            </a:r>
            <a:r>
              <a:rPr lang="en-US" smtClean="0">
                <a:cs typeface="Times New Roman" pitchFamily="18" charset="0"/>
              </a:rPr>
              <a:t> your patient.  </a:t>
            </a:r>
          </a:p>
          <a:p>
            <a:pPr eaLnBrk="1" hangingPunct="1">
              <a:spcBef>
                <a:spcPct val="0"/>
              </a:spcBef>
            </a:pPr>
            <a:r>
              <a:rPr lang="en-US" smtClean="0">
                <a:cs typeface="Times New Roman" pitchFamily="18" charset="0"/>
              </a:rPr>
              <a:t> </a:t>
            </a:r>
          </a:p>
          <a:p>
            <a:pPr eaLnBrk="1" hangingPunct="1">
              <a:spcBef>
                <a:spcPct val="0"/>
              </a:spcBef>
            </a:pPr>
            <a:r>
              <a:rPr lang="en-US" smtClean="0">
                <a:cs typeface="Times New Roman" pitchFamily="18" charset="0"/>
              </a:rPr>
              <a:t>After assessing the patient, follow your hospital’s protocol, which may include</a:t>
            </a:r>
          </a:p>
          <a:p>
            <a:pPr eaLnBrk="1" hangingPunct="1">
              <a:spcBef>
                <a:spcPct val="0"/>
              </a:spcBef>
            </a:pPr>
            <a:r>
              <a:rPr lang="en-US" smtClean="0">
                <a:cs typeface="Times New Roman" pitchFamily="18" charset="0"/>
              </a:rPr>
              <a:t>1. Ensure open airway</a:t>
            </a:r>
          </a:p>
          <a:p>
            <a:pPr eaLnBrk="1" hangingPunct="1">
              <a:spcBef>
                <a:spcPct val="0"/>
              </a:spcBef>
            </a:pPr>
            <a:r>
              <a:rPr lang="en-US" smtClean="0">
                <a:cs typeface="Times New Roman" pitchFamily="18" charset="0"/>
              </a:rPr>
              <a:t>2. Provide gentle stimulation if the patient does not respond</a:t>
            </a:r>
          </a:p>
          <a:p>
            <a:pPr eaLnBrk="1" hangingPunct="1">
              <a:spcBef>
                <a:spcPct val="0"/>
              </a:spcBef>
            </a:pPr>
            <a:r>
              <a:rPr lang="en-US" smtClean="0">
                <a:cs typeface="Times New Roman" pitchFamily="18" charset="0"/>
              </a:rPr>
              <a:t>3. Check the cannula and re-position for better sampling </a:t>
            </a:r>
          </a:p>
          <a:p>
            <a:pPr eaLnBrk="1" hangingPunct="1">
              <a:spcBef>
                <a:spcPct val="0"/>
              </a:spcBef>
            </a:pPr>
            <a:r>
              <a:rPr lang="en-US" smtClean="0">
                <a:cs typeface="Times New Roman" pitchFamily="18" charset="0"/>
              </a:rPr>
              <a:t>	</a:t>
            </a:r>
          </a:p>
          <a:p>
            <a:pPr eaLnBrk="1" hangingPunct="1">
              <a:spcBef>
                <a:spcPct val="0"/>
              </a:spcBef>
            </a:pPr>
            <a:r>
              <a:rPr lang="en-US" smtClean="0">
                <a:cs typeface="Times New Roman" pitchFamily="18" charset="0"/>
              </a:rPr>
              <a:t>Often, with prompt intervention, these simple actions will alleviate the problem.  </a:t>
            </a:r>
          </a:p>
          <a:p>
            <a:pPr eaLnBrk="1" hangingPunct="1">
              <a:spcBef>
                <a:spcPct val="0"/>
              </a:spcBef>
            </a:pPr>
            <a:r>
              <a:rPr lang="en-US" smtClean="0">
                <a:cs typeface="Times New Roman" pitchFamily="18" charset="0"/>
              </a:rPr>
              <a:t>In some cases, you may also need to:</a:t>
            </a:r>
          </a:p>
          <a:p>
            <a:pPr eaLnBrk="1" hangingPunct="1">
              <a:spcBef>
                <a:spcPct val="0"/>
              </a:spcBef>
            </a:pPr>
            <a:r>
              <a:rPr lang="en-US" smtClean="0">
                <a:latin typeface="Symbol" pitchFamily="18" charset="2"/>
                <a:cs typeface="Times New Roman" pitchFamily="18" charset="0"/>
              </a:rPr>
              <a:t>·</a:t>
            </a:r>
            <a:r>
              <a:rPr lang="en-US" smtClean="0">
                <a:cs typeface="Times New Roman" pitchFamily="18" charset="0"/>
              </a:rPr>
              <a:t>         Stop drug delivery</a:t>
            </a:r>
          </a:p>
          <a:p>
            <a:pPr eaLnBrk="1" hangingPunct="1">
              <a:spcBef>
                <a:spcPct val="0"/>
              </a:spcBef>
            </a:pPr>
            <a:r>
              <a:rPr lang="en-US" smtClean="0">
                <a:cs typeface="Times New Roman" pitchFamily="18" charset="0"/>
              </a:rPr>
              <a:t>Inform the physician and pause the procedure if necessary</a:t>
            </a:r>
          </a:p>
          <a:p>
            <a:pPr eaLnBrk="1" hangingPunct="1">
              <a:spcBef>
                <a:spcPct val="0"/>
              </a:spcBef>
            </a:pPr>
            <a:r>
              <a:rPr lang="en-US" smtClean="0">
                <a:cs typeface="Times New Roman" pitchFamily="18" charset="0"/>
              </a:rPr>
              <a:t>Administer reversal agents as directed </a:t>
            </a:r>
            <a:r>
              <a:rPr lang="en-US" smtClean="0"/>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EC273-9B33-4342-8ADC-15B9188AB206}" type="slidenum">
              <a:rPr lang="en-US" smtClean="0"/>
              <a:t>26</a:t>
            </a:fld>
            <a:endParaRPr lang="en-US"/>
          </a:p>
        </p:txBody>
      </p:sp>
    </p:spTree>
    <p:extLst>
      <p:ext uri="{BB962C8B-B14F-4D97-AF65-F5344CB8AC3E}">
        <p14:creationId xmlns:p14="http://schemas.microsoft.com/office/powerpoint/2010/main" val="2377782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17775163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Minimal Col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29" y="0"/>
            <a:ext cx="9139944" cy="6858000"/>
          </a:xfrm>
          <a:prstGeom prst="rect">
            <a:avLst/>
          </a:prstGeom>
        </p:spPr>
      </p:pic>
      <p:sp>
        <p:nvSpPr>
          <p:cNvPr id="7" name="Subtitle 2"/>
          <p:cNvSpPr>
            <a:spLocks noGrp="1"/>
          </p:cNvSpPr>
          <p:nvPr>
            <p:ph type="subTitle" idx="1"/>
          </p:nvPr>
        </p:nvSpPr>
        <p:spPr>
          <a:xfrm>
            <a:off x="3124200" y="4800603"/>
            <a:ext cx="5486400" cy="430887"/>
          </a:xfrm>
        </p:spPr>
        <p:txBody>
          <a:bodyPr anchor="t" anchorCtr="0"/>
          <a:lstStyle>
            <a:lvl1pPr marL="0" indent="0" algn="l">
              <a:buNone/>
              <a:defRPr sz="220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en-US" smtClean="0"/>
              <a:t>Click to edit Master subtitle style</a:t>
            </a:r>
            <a:endParaRPr lang="en-US" dirty="0"/>
          </a:p>
        </p:txBody>
      </p:sp>
      <p:sp>
        <p:nvSpPr>
          <p:cNvPr id="8" name="Title 7"/>
          <p:cNvSpPr>
            <a:spLocks noGrp="1"/>
          </p:cNvSpPr>
          <p:nvPr>
            <p:ph type="title"/>
          </p:nvPr>
        </p:nvSpPr>
        <p:spPr>
          <a:xfrm>
            <a:off x="3124200" y="3171335"/>
            <a:ext cx="5486400" cy="523220"/>
          </a:xfrm>
        </p:spPr>
        <p:txBody>
          <a:bodyPr anchor="t" anchorCtr="0"/>
          <a:lstStyle>
            <a:lvl1pPr>
              <a:defRPr>
                <a:solidFill>
                  <a:schemeClr val="tx1"/>
                </a:solidFill>
              </a:defRPr>
            </a:lvl1pPr>
          </a:lstStyle>
          <a:p>
            <a:r>
              <a:rPr lang="en-US" smtClean="0"/>
              <a:t>Click to edit Master title style</a:t>
            </a:r>
            <a:endParaRPr lang="en-US" dirty="0"/>
          </a:p>
        </p:txBody>
      </p:sp>
      <p:sp>
        <p:nvSpPr>
          <p:cNvPr id="5" name="Text Placeholder 4"/>
          <p:cNvSpPr>
            <a:spLocks noGrp="1"/>
          </p:cNvSpPr>
          <p:nvPr>
            <p:ph type="body" sz="quarter" idx="10" hasCustomPrompt="1"/>
          </p:nvPr>
        </p:nvSpPr>
        <p:spPr>
          <a:xfrm>
            <a:off x="3124201" y="5439431"/>
            <a:ext cx="1809750" cy="373659"/>
          </a:xfrm>
        </p:spPr>
        <p:txBody>
          <a:bodyPr/>
          <a:lstStyle>
            <a:lvl1pPr marL="0" indent="0">
              <a:buFontTx/>
              <a:buNone/>
              <a:defRPr sz="1800"/>
            </a:lvl1pPr>
          </a:lstStyle>
          <a:p>
            <a:pPr lvl="0"/>
            <a:r>
              <a:rPr lang="en-US" dirty="0" smtClean="0"/>
              <a:t>Date</a:t>
            </a:r>
            <a:endParaRPr lang="en-US" dirty="0"/>
          </a:p>
        </p:txBody>
      </p:sp>
    </p:spTree>
    <p:extLst>
      <p:ext uri="{BB962C8B-B14F-4D97-AF65-F5344CB8AC3E}">
        <p14:creationId xmlns:p14="http://schemas.microsoft.com/office/powerpoint/2010/main" val="38960400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3" name="Content Placeholder 2"/>
          <p:cNvSpPr>
            <a:spLocks noGrp="1"/>
          </p:cNvSpPr>
          <p:nvPr>
            <p:ph idx="1"/>
          </p:nvPr>
        </p:nvSpPr>
        <p:spPr/>
        <p:txBody>
          <a:bodyPr/>
          <a:lstStyle>
            <a:lvl1pPr marL="285707" indent="-285707">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7" name="TextBox 6"/>
          <p:cNvSpPr txBox="1"/>
          <p:nvPr userDrawn="1"/>
        </p:nvSpPr>
        <p:spPr>
          <a:xfrm>
            <a:off x="0"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9" name="TextBox 8"/>
          <p:cNvSpPr txBox="1"/>
          <p:nvPr userDrawn="1"/>
        </p:nvSpPr>
        <p:spPr>
          <a:xfrm>
            <a:off x="6519336" y="6604002"/>
            <a:ext cx="2315103" cy="184652"/>
          </a:xfrm>
          <a:prstGeom prst="rect">
            <a:avLst/>
          </a:prstGeom>
          <a:noFill/>
        </p:spPr>
        <p:txBody>
          <a:bodyPr wrap="square" lIns="91425" tIns="45713" rIns="91425" bIns="45713" rtlCol="0">
            <a:spAutoFit/>
          </a:bodyPr>
          <a:lstStyle/>
          <a:p>
            <a:pPr algn="r"/>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36109507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 GENER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762000" y="2704540"/>
            <a:ext cx="7772400" cy="457200"/>
          </a:xfrm>
        </p:spPr>
        <p:txBody>
          <a:bodyPr anchor="t" anchorCtr="0"/>
          <a:lstStyle>
            <a:lvl1pPr marL="0" indent="0">
              <a:buNone/>
              <a:defRPr sz="2400" b="1" baseline="0">
                <a:solidFill>
                  <a:schemeClr val="tx1"/>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en-US" dirty="0" smtClean="0"/>
              <a:t>Section Header</a:t>
            </a:r>
          </a:p>
        </p:txBody>
      </p:sp>
    </p:spTree>
    <p:extLst>
      <p:ext uri="{BB962C8B-B14F-4D97-AF65-F5344CB8AC3E}">
        <p14:creationId xmlns:p14="http://schemas.microsoft.com/office/powerpoint/2010/main" val="2951388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914400"/>
            <a:ext cx="4038600" cy="2308324"/>
          </a:xfrm>
        </p:spPr>
        <p:txBody>
          <a:bodyPr/>
          <a:lstStyle>
            <a:lvl1pPr marL="287293" indent="-287293">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800">
                <a:solidFill>
                  <a:schemeClr val="tx1"/>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914400"/>
            <a:ext cx="4038600" cy="2308324"/>
          </a:xfrm>
        </p:spPr>
        <p:txBody>
          <a:bodyPr/>
          <a:lstStyle>
            <a:lvl1pPr marL="287293" indent="-287293">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800">
                <a:solidFill>
                  <a:schemeClr val="tx1"/>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Box 7"/>
          <p:cNvSpPr txBox="1"/>
          <p:nvPr userDrawn="1"/>
        </p:nvSpPr>
        <p:spPr>
          <a:xfrm>
            <a:off x="0"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11" name="TextBox 10"/>
          <p:cNvSpPr txBox="1"/>
          <p:nvPr userDrawn="1"/>
        </p:nvSpPr>
        <p:spPr>
          <a:xfrm>
            <a:off x="6519336" y="6604002"/>
            <a:ext cx="2315103" cy="184652"/>
          </a:xfrm>
          <a:prstGeom prst="rect">
            <a:avLst/>
          </a:prstGeom>
          <a:noFill/>
        </p:spPr>
        <p:txBody>
          <a:bodyPr wrap="square" lIns="91425" tIns="45713" rIns="91425" bIns="45713" rtlCol="0">
            <a:spAutoFit/>
          </a:bodyPr>
          <a:lstStyle/>
          <a:p>
            <a:pPr algn="r"/>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77308622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673656"/>
            <a:ext cx="4040188" cy="769441"/>
          </a:xfrm>
        </p:spPr>
        <p:txBody>
          <a:bodyPr anchor="b"/>
          <a:lstStyle>
            <a:lvl1pPr marL="0" indent="0">
              <a:buNone/>
              <a:defRPr sz="2200" b="1">
                <a:solidFill>
                  <a:schemeClr val="tx1"/>
                </a:solidFill>
                <a:latin typeface="Arial" pitchFamily="34" charset="0"/>
                <a:cs typeface="Arial"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443100"/>
            <a:ext cx="4040188" cy="2062103"/>
          </a:xfrm>
        </p:spPr>
        <p:txBody>
          <a:bodyPr/>
          <a:lstStyle>
            <a:lvl1pPr marL="287293" indent="-287293">
              <a:buFontTx/>
              <a:buBlip>
                <a:blip r:embed="rId3"/>
              </a:buBlip>
              <a:defRPr sz="2200">
                <a:solidFill>
                  <a:schemeClr val="tx1"/>
                </a:solidFill>
                <a:latin typeface="Arial" pitchFamily="34" charset="0"/>
                <a:cs typeface="Arial" pitchFamily="34" charset="0"/>
              </a:defRPr>
            </a:lvl1pPr>
            <a:lvl2pPr>
              <a:defRPr sz="2000">
                <a:solidFill>
                  <a:schemeClr val="tx1"/>
                </a:solidFill>
                <a:latin typeface="Arial" pitchFamily="34" charset="0"/>
                <a:cs typeface="Arial" pitchFamily="34" charset="0"/>
              </a:defRPr>
            </a:lvl2pPr>
            <a:lvl3pPr>
              <a:defRPr sz="1800">
                <a:solidFill>
                  <a:schemeClr val="tx1"/>
                </a:solidFill>
                <a:latin typeface="Arial" pitchFamily="34" charset="0"/>
                <a:cs typeface="Arial" pitchFamily="34" charset="0"/>
              </a:defRPr>
            </a:lvl3pPr>
            <a:lvl4pPr>
              <a:defRPr sz="16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6" y="673656"/>
            <a:ext cx="4041775" cy="769441"/>
          </a:xfrm>
        </p:spPr>
        <p:txBody>
          <a:bodyPr anchor="b"/>
          <a:lstStyle>
            <a:lvl1pPr marL="0" indent="0">
              <a:buNone/>
              <a:defRPr sz="2200" b="1">
                <a:solidFill>
                  <a:schemeClr val="tx1"/>
                </a:solidFill>
                <a:latin typeface="Arial" pitchFamily="34" charset="0"/>
                <a:cs typeface="Arial"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43100"/>
            <a:ext cx="4041775" cy="2062103"/>
          </a:xfrm>
        </p:spPr>
        <p:txBody>
          <a:bodyPr/>
          <a:lstStyle>
            <a:lvl1pPr marL="287293" indent="-287293">
              <a:buFontTx/>
              <a:buBlip>
                <a:blip r:embed="rId3"/>
              </a:buBlip>
              <a:defRPr sz="2200">
                <a:solidFill>
                  <a:schemeClr val="tx1"/>
                </a:solidFill>
                <a:latin typeface="Arial" pitchFamily="34" charset="0"/>
                <a:cs typeface="Arial" pitchFamily="34" charset="0"/>
              </a:defRPr>
            </a:lvl1pPr>
            <a:lvl2pPr>
              <a:defRPr sz="2000">
                <a:solidFill>
                  <a:schemeClr val="tx1"/>
                </a:solidFill>
                <a:latin typeface="Arial" pitchFamily="34" charset="0"/>
                <a:cs typeface="Arial" pitchFamily="34" charset="0"/>
              </a:defRPr>
            </a:lvl2pPr>
            <a:lvl3pPr>
              <a:defRPr sz="1800">
                <a:solidFill>
                  <a:schemeClr val="tx1"/>
                </a:solidFill>
                <a:latin typeface="Arial" pitchFamily="34" charset="0"/>
                <a:cs typeface="Arial" pitchFamily="34" charset="0"/>
              </a:defRPr>
            </a:lvl3pPr>
            <a:lvl4pPr>
              <a:defRPr sz="16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Box 8"/>
          <p:cNvSpPr txBox="1"/>
          <p:nvPr userDrawn="1"/>
        </p:nvSpPr>
        <p:spPr>
          <a:xfrm>
            <a:off x="0"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12" name="TextBox 11"/>
          <p:cNvSpPr txBox="1"/>
          <p:nvPr userDrawn="1"/>
        </p:nvSpPr>
        <p:spPr>
          <a:xfrm>
            <a:off x="6519336" y="6604002"/>
            <a:ext cx="2315103" cy="184652"/>
          </a:xfrm>
          <a:prstGeom prst="rect">
            <a:avLst/>
          </a:prstGeom>
          <a:noFill/>
        </p:spPr>
        <p:txBody>
          <a:bodyPr wrap="square" lIns="91425" tIns="45713" rIns="91425" bIns="45713" rtlCol="0">
            <a:spAutoFit/>
          </a:bodyPr>
          <a:lstStyle/>
          <a:p>
            <a:pPr algn="r"/>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111053609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6" name="TextBox 5"/>
          <p:cNvSpPr txBox="1"/>
          <p:nvPr userDrawn="1"/>
        </p:nvSpPr>
        <p:spPr>
          <a:xfrm>
            <a:off x="0"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8" name="TextBox 7"/>
          <p:cNvSpPr txBox="1"/>
          <p:nvPr userDrawn="1"/>
        </p:nvSpPr>
        <p:spPr>
          <a:xfrm>
            <a:off x="6519336" y="6604002"/>
            <a:ext cx="2315103" cy="184652"/>
          </a:xfrm>
          <a:prstGeom prst="rect">
            <a:avLst/>
          </a:prstGeom>
          <a:noFill/>
        </p:spPr>
        <p:txBody>
          <a:bodyPr wrap="square" lIns="91425" tIns="45713" rIns="91425" bIns="45713" rtlCol="0">
            <a:spAutoFit/>
          </a:bodyPr>
          <a:lstStyle/>
          <a:p>
            <a:pPr algn="r"/>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107751989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29" y="0"/>
            <a:ext cx="9139944" cy="6858000"/>
          </a:xfrm>
          <a:prstGeom prst="rect">
            <a:avLst/>
          </a:prstGeom>
        </p:spPr>
      </p:pic>
      <p:sp>
        <p:nvSpPr>
          <p:cNvPr id="5" name="TextBox 4"/>
          <p:cNvSpPr txBox="1"/>
          <p:nvPr userDrawn="1"/>
        </p:nvSpPr>
        <p:spPr>
          <a:xfrm>
            <a:off x="0"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6" name="TextBox 5"/>
          <p:cNvSpPr txBox="1"/>
          <p:nvPr userDrawn="1"/>
        </p:nvSpPr>
        <p:spPr>
          <a:xfrm>
            <a:off x="4707469" y="6536267"/>
            <a:ext cx="2315103" cy="184652"/>
          </a:xfrm>
          <a:prstGeom prst="rect">
            <a:avLst/>
          </a:prstGeom>
          <a:noFill/>
        </p:spPr>
        <p:txBody>
          <a:bodyPr wrap="square" lIns="91425" tIns="45713" rIns="91425" bIns="45713" rtlCol="0">
            <a:spAutoFit/>
          </a:bodyPr>
          <a:lstStyle/>
          <a:p>
            <a:pPr algn="r"/>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5287795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3" name="Content Placeholder 2"/>
          <p:cNvSpPr>
            <a:spLocks noGrp="1"/>
          </p:cNvSpPr>
          <p:nvPr>
            <p:ph idx="1"/>
          </p:nvPr>
        </p:nvSpPr>
        <p:spPr>
          <a:xfrm>
            <a:off x="3575050" y="762000"/>
            <a:ext cx="5111750" cy="1862528"/>
          </a:xfrm>
        </p:spPr>
        <p:txBody>
          <a:bodyPr/>
          <a:lstStyle>
            <a:lvl1pPr marL="287293" indent="-287293">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905003"/>
            <a:ext cx="3008313" cy="307777"/>
          </a:xfrm>
        </p:spPr>
        <p:txBody>
          <a:bodyPr/>
          <a:lstStyle>
            <a:lvl1pPr marL="0" indent="0">
              <a:buNone/>
              <a:defRPr sz="1400">
                <a:solidFill>
                  <a:schemeClr val="tx1"/>
                </a:solidFill>
                <a:latin typeface="Arial" pitchFamily="34" charset="0"/>
                <a:cs typeface="Arial" pitchFamily="34" charset="0"/>
              </a:defRPr>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Title 4"/>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8" name="TextBox 7"/>
          <p:cNvSpPr txBox="1"/>
          <p:nvPr userDrawn="1"/>
        </p:nvSpPr>
        <p:spPr>
          <a:xfrm>
            <a:off x="0"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14" name="Text Placeholder 13"/>
          <p:cNvSpPr>
            <a:spLocks noGrp="1"/>
          </p:cNvSpPr>
          <p:nvPr>
            <p:ph type="body" sz="quarter" idx="10" hasCustomPrompt="1"/>
          </p:nvPr>
        </p:nvSpPr>
        <p:spPr>
          <a:xfrm>
            <a:off x="457200" y="1197864"/>
            <a:ext cx="3048000" cy="707886"/>
          </a:xfrm>
        </p:spPr>
        <p:txBody>
          <a:bodyPr/>
          <a:lstStyle>
            <a:lvl1pPr marL="0" indent="0">
              <a:buFontTx/>
              <a:buNone/>
              <a:defRPr sz="2000" b="1">
                <a:solidFill>
                  <a:schemeClr val="tx1"/>
                </a:solidFill>
                <a:latin typeface="Arial" pitchFamily="34" charset="0"/>
                <a:cs typeface="Arial" pitchFamily="34" charset="0"/>
              </a:defRPr>
            </a:lvl1pPr>
          </a:lstStyle>
          <a:p>
            <a:pPr lvl="0"/>
            <a:r>
              <a:rPr lang="en-US" dirty="0" smtClean="0"/>
              <a:t>Click to edit Master title styles</a:t>
            </a:r>
          </a:p>
        </p:txBody>
      </p:sp>
      <p:sp>
        <p:nvSpPr>
          <p:cNvPr id="11" name="TextBox 10"/>
          <p:cNvSpPr txBox="1"/>
          <p:nvPr userDrawn="1"/>
        </p:nvSpPr>
        <p:spPr>
          <a:xfrm>
            <a:off x="6519336" y="6604002"/>
            <a:ext cx="2315103" cy="184652"/>
          </a:xfrm>
          <a:prstGeom prst="rect">
            <a:avLst/>
          </a:prstGeom>
          <a:noFill/>
        </p:spPr>
        <p:txBody>
          <a:bodyPr wrap="square" lIns="91425" tIns="45713" rIns="91425" bIns="45713" rtlCol="0">
            <a:spAutoFit/>
          </a:bodyPr>
          <a:lstStyle/>
          <a:p>
            <a:pPr algn="r"/>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29373846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latin typeface="Arial" pitchFamily="34" charset="0"/>
                <a:cs typeface="Arial" pitchFamily="34" charset="0"/>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914399"/>
            <a:ext cx="5486400" cy="584775"/>
          </a:xfrm>
        </p:spPr>
        <p:txBody>
          <a:bodyPr/>
          <a:lstStyle>
            <a:lvl1pPr marL="0" indent="0">
              <a:buNone/>
              <a:defRPr sz="3200">
                <a:solidFill>
                  <a:schemeClr val="tx1"/>
                </a:solidFill>
                <a:latin typeface="Arial" pitchFamily="34" charset="0"/>
                <a:cs typeface="Arial" pitchFamily="34" charset="0"/>
              </a:defRPr>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41"/>
            <a:ext cx="5486400" cy="307777"/>
          </a:xfrm>
        </p:spPr>
        <p:txBody>
          <a:bodyPr/>
          <a:lstStyle>
            <a:lvl1pPr marL="0" indent="0">
              <a:buNone/>
              <a:defRPr sz="1400">
                <a:solidFill>
                  <a:schemeClr val="tx1"/>
                </a:solidFill>
                <a:latin typeface="Arial" pitchFamily="34" charset="0"/>
                <a:cs typeface="Arial" pitchFamily="34" charset="0"/>
              </a:defRPr>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8" name="TextBox 7"/>
          <p:cNvSpPr txBox="1"/>
          <p:nvPr userDrawn="1"/>
        </p:nvSpPr>
        <p:spPr>
          <a:xfrm>
            <a:off x="0"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10" name="TextBox 9"/>
          <p:cNvSpPr txBox="1"/>
          <p:nvPr userDrawn="1"/>
        </p:nvSpPr>
        <p:spPr>
          <a:xfrm>
            <a:off x="6519336" y="6604002"/>
            <a:ext cx="2315103" cy="184652"/>
          </a:xfrm>
          <a:prstGeom prst="rect">
            <a:avLst/>
          </a:prstGeom>
          <a:noFill/>
        </p:spPr>
        <p:txBody>
          <a:bodyPr wrap="square" lIns="91425" tIns="45713" rIns="91425" bIns="45713" rtlCol="0">
            <a:spAutoFit/>
          </a:bodyPr>
          <a:lstStyle/>
          <a:p>
            <a:pPr algn="r"/>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54396919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3" name="Vertical Text Placeholder 2"/>
          <p:cNvSpPr>
            <a:spLocks noGrp="1"/>
          </p:cNvSpPr>
          <p:nvPr>
            <p:ph type="body" orient="vert" idx="1"/>
          </p:nvPr>
        </p:nvSpPr>
        <p:spPr>
          <a:xfrm>
            <a:off x="6840173" y="914400"/>
            <a:ext cx="1846629" cy="5638800"/>
          </a:xfrm>
        </p:spPr>
        <p:txBody>
          <a:bodyPr vert="eaVert"/>
          <a:lstStyle>
            <a:lvl1pPr marL="287293" indent="-287293">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rot="5400000">
            <a:off x="-82778"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smtClean="0">
                <a:solidFill>
                  <a:schemeClr val="tx1"/>
                </a:solidFill>
                <a:latin typeface="Arial" pitchFamily="34" charset="0"/>
                <a:cs typeface="Arial" pitchFamily="34" charset="0"/>
              </a:rPr>
              <a:pPr>
                <a:tabLst>
                  <a:tab pos="230152" algn="l"/>
                </a:tabLst>
              </a:pPr>
              <a:t>‹#›</a:t>
            </a:fld>
            <a:r>
              <a:rPr lang="en-US" sz="800" dirty="0" smtClean="0">
                <a:solidFill>
                  <a:schemeClr val="tx1"/>
                </a:solidFill>
                <a:latin typeface="Arial" pitchFamily="34" charset="0"/>
                <a:cs typeface="Arial" pitchFamily="34" charset="0"/>
              </a:rPr>
              <a:t>	</a:t>
            </a:r>
            <a:endParaRPr lang="en-US" sz="800" dirty="0">
              <a:solidFill>
                <a:schemeClr val="tx1"/>
              </a:solidFill>
              <a:latin typeface="Arial" pitchFamily="34" charset="0"/>
              <a:cs typeface="Arial" pitchFamily="34" charset="0"/>
            </a:endParaRPr>
          </a:p>
        </p:txBody>
      </p:sp>
      <p:sp>
        <p:nvSpPr>
          <p:cNvPr id="9" name="Rectangle 8"/>
          <p:cNvSpPr/>
          <p:nvPr userDrawn="1"/>
        </p:nvSpPr>
        <p:spPr>
          <a:xfrm>
            <a:off x="8711738" y="6434052"/>
            <a:ext cx="432262" cy="423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endParaRPr lang="en-US">
              <a:solidFill>
                <a:schemeClr val="tx1"/>
              </a:solidFill>
              <a:latin typeface="Arial" pitchFamily="34" charset="0"/>
              <a:cs typeface="Arial" pitchFamily="34" charset="0"/>
            </a:endParaRPr>
          </a:p>
        </p:txBody>
      </p:sp>
      <p:sp>
        <p:nvSpPr>
          <p:cNvPr id="10" name="TextBox 9"/>
          <p:cNvSpPr txBox="1"/>
          <p:nvPr userDrawn="1"/>
        </p:nvSpPr>
        <p:spPr>
          <a:xfrm rot="5400000">
            <a:off x="-1024466" y="1819735"/>
            <a:ext cx="2315103" cy="184652"/>
          </a:xfrm>
          <a:prstGeom prst="rect">
            <a:avLst/>
          </a:prstGeom>
          <a:noFill/>
        </p:spPr>
        <p:txBody>
          <a:bodyPr wrap="square" lIns="91425" tIns="45713" rIns="91425" bIns="45713" rtlCol="0">
            <a:spAutoFit/>
          </a:bodyPr>
          <a:lstStyle/>
          <a:p>
            <a:pPr algn="l"/>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167279919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9139943" cy="6858000"/>
          </a:xfrm>
          <a:prstGeom prst="rect">
            <a:avLst/>
          </a:prstGeom>
        </p:spPr>
      </p:pic>
      <p:sp>
        <p:nvSpPr>
          <p:cNvPr id="2" name="Vertical Title 1"/>
          <p:cNvSpPr>
            <a:spLocks noGrp="1"/>
          </p:cNvSpPr>
          <p:nvPr>
            <p:ph type="title" orient="vert"/>
          </p:nvPr>
        </p:nvSpPr>
        <p:spPr>
          <a:xfrm>
            <a:off x="6629400" y="914403"/>
            <a:ext cx="2057400" cy="5211763"/>
          </a:xfrm>
        </p:spPr>
        <p:txBody>
          <a:bodyPr vert="eaVert"/>
          <a:lstStyle>
            <a:lvl1pPr>
              <a:lnSpc>
                <a:spcPct val="100000"/>
              </a:lnSpc>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630373" y="914403"/>
            <a:ext cx="1846629" cy="5211763"/>
          </a:xfrm>
        </p:spPr>
        <p:txBody>
          <a:bodyPr vert="eaVert"/>
          <a:lstStyle>
            <a:lvl1pPr marL="287293" indent="-287293">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rot="5400000">
            <a:off x="-82778" y="6629400"/>
            <a:ext cx="381000" cy="215444"/>
          </a:xfrm>
          <a:prstGeom prst="rect">
            <a:avLst/>
          </a:prstGeom>
          <a:noFill/>
        </p:spPr>
        <p:txBody>
          <a:bodyPr wrap="square" lIns="91425" tIns="45713" rIns="91425" bIns="45713" rtlCol="0">
            <a:spAutoFit/>
          </a:bodyPr>
          <a:lstStyle/>
          <a:p>
            <a:pPr>
              <a:tabLst>
                <a:tab pos="230152" algn="l"/>
              </a:tabLst>
            </a:pPr>
            <a:fld id="{CA9CD2DD-40EA-47C8-83BA-F65037AC888D}" type="slidenum">
              <a:rPr lang="en-US" sz="800" b="0" smtClean="0">
                <a:solidFill>
                  <a:schemeClr val="tx1"/>
                </a:solidFill>
                <a:latin typeface="Arial" pitchFamily="34" charset="0"/>
                <a:cs typeface="Arial" pitchFamily="34" charset="0"/>
              </a:rPr>
              <a:pPr>
                <a:tabLst>
                  <a:tab pos="230152" algn="l"/>
                </a:tabLst>
              </a:pPr>
              <a:t>‹#›</a:t>
            </a:fld>
            <a:r>
              <a:rPr lang="en-US" sz="800" b="0" dirty="0" smtClean="0">
                <a:solidFill>
                  <a:schemeClr val="tx1"/>
                </a:solidFill>
                <a:latin typeface="Arial" pitchFamily="34" charset="0"/>
                <a:cs typeface="Arial" pitchFamily="34" charset="0"/>
              </a:rPr>
              <a:t>	</a:t>
            </a:r>
            <a:endParaRPr lang="en-US" sz="800" b="0" dirty="0">
              <a:solidFill>
                <a:schemeClr val="tx1"/>
              </a:solidFill>
              <a:latin typeface="Arial" pitchFamily="34" charset="0"/>
              <a:cs typeface="Arial" pitchFamily="34" charset="0"/>
            </a:endParaRPr>
          </a:p>
        </p:txBody>
      </p:sp>
      <p:sp>
        <p:nvSpPr>
          <p:cNvPr id="11" name="Rectangle 10"/>
          <p:cNvSpPr/>
          <p:nvPr userDrawn="1"/>
        </p:nvSpPr>
        <p:spPr>
          <a:xfrm>
            <a:off x="8711738" y="6434052"/>
            <a:ext cx="432262" cy="423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endParaRPr lang="en-US">
              <a:latin typeface="Arial" pitchFamily="34" charset="0"/>
              <a:cs typeface="Arial" pitchFamily="34" charset="0"/>
            </a:endParaRPr>
          </a:p>
        </p:txBody>
      </p:sp>
      <p:sp>
        <p:nvSpPr>
          <p:cNvPr id="10" name="TextBox 9"/>
          <p:cNvSpPr txBox="1"/>
          <p:nvPr userDrawn="1"/>
        </p:nvSpPr>
        <p:spPr>
          <a:xfrm rot="5400000">
            <a:off x="-1024466" y="1819735"/>
            <a:ext cx="2315103" cy="184652"/>
          </a:xfrm>
          <a:prstGeom prst="rect">
            <a:avLst/>
          </a:prstGeom>
          <a:noFill/>
        </p:spPr>
        <p:txBody>
          <a:bodyPr wrap="square" lIns="91425" tIns="45713" rIns="91425" bIns="45713" rtlCol="0">
            <a:spAutoFit/>
          </a:bodyPr>
          <a:lstStyle/>
          <a:p>
            <a:pPr algn="l"/>
            <a:r>
              <a:rPr lang="en-US" sz="600" kern="1200" dirty="0" smtClean="0">
                <a:solidFill>
                  <a:schemeClr val="tx1"/>
                </a:solidFill>
                <a:effectLst/>
                <a:latin typeface="Arial" pitchFamily="34" charset="0"/>
                <a:ea typeface="+mn-ea"/>
                <a:cs typeface="Arial" pitchFamily="34" charset="0"/>
              </a:rPr>
              <a:t>PROPRIETARY &amp; CONFIDENTIAL – © 2014 PREMIER, INC.</a:t>
            </a:r>
            <a:endParaRPr lang="en-US" sz="60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254382997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91" tIns="32146" rIns="64291" bIns="32146"/>
          <a:lstStyle/>
          <a:p>
            <a:r>
              <a:rPr lang="en-US" smtClean="0"/>
              <a:t>Click to edit Master title style</a:t>
            </a:r>
            <a:endParaRPr lang="en-US"/>
          </a:p>
        </p:txBody>
      </p:sp>
      <p:sp>
        <p:nvSpPr>
          <p:cNvPr id="3" name="Subtitle 2"/>
          <p:cNvSpPr>
            <a:spLocks noGrp="1"/>
          </p:cNvSpPr>
          <p:nvPr>
            <p:ph type="subTitle" idx="1"/>
          </p:nvPr>
        </p:nvSpPr>
        <p:spPr>
          <a:xfrm>
            <a:off x="1371824" y="3886647"/>
            <a:ext cx="6400354" cy="1752451"/>
          </a:xfrm>
          <a:prstGeom prst="rect">
            <a:avLst/>
          </a:prstGeom>
        </p:spPr>
        <p:txBody>
          <a:bodyPr vert="horz" lIns="64291" tIns="32146" rIns="64291" bIns="32146"/>
          <a:lstStyle>
            <a:lvl1pPr marL="0" indent="0" algn="ctr">
              <a:buNone/>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0860177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p>
            <a:r>
              <a:rPr lang="en-US" smtClean="0"/>
              <a:t>Click to edit Master title style</a:t>
            </a:r>
            <a:endParaRPr lang="en-US"/>
          </a:p>
        </p:txBody>
      </p:sp>
      <p:sp>
        <p:nvSpPr>
          <p:cNvPr id="3" name="Content Placeholder 2"/>
          <p:cNvSpPr>
            <a:spLocks noGrp="1"/>
          </p:cNvSpPr>
          <p:nvPr>
            <p:ph idx="1"/>
          </p:nvPr>
        </p:nvSpPr>
        <p:spPr>
          <a:xfrm>
            <a:off x="457647" y="1600647"/>
            <a:ext cx="8228707" cy="4525119"/>
          </a:xfrm>
          <a:prstGeom prst="rect">
            <a:avLst/>
          </a:prstGeom>
        </p:spPr>
        <p:txBody>
          <a:bodyPr vert="horz" lIns="64291" tIns="32146" rIns="64291" bIns="3214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6010012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1"/>
            <a:ext cx="7772176" cy="1361777"/>
          </a:xfrm>
          <a:prstGeom prst="rect">
            <a:avLst/>
          </a:prstGeom>
        </p:spPr>
        <p:txBody>
          <a:bodyPr vert="horz" lIns="64291" tIns="32146" rIns="64291" bIns="32146"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a:prstGeom prst="rect">
            <a:avLst/>
          </a:prstGeom>
        </p:spPr>
        <p:txBody>
          <a:bodyPr vert="horz" lIns="64291" tIns="32146" rIns="64291" bIns="32146" anchor="b"/>
          <a:lstStyle>
            <a:lvl1pPr marL="0" indent="0">
              <a:buNone/>
              <a:defRPr sz="1400"/>
            </a:lvl1pPr>
            <a:lvl2pPr marL="321457" indent="0">
              <a:buNone/>
              <a:defRPr sz="1300"/>
            </a:lvl2pPr>
            <a:lvl3pPr marL="642915" indent="0">
              <a:buNone/>
              <a:defRPr sz="1100"/>
            </a:lvl3pPr>
            <a:lvl4pPr marL="964372" indent="0">
              <a:buNone/>
              <a:defRPr sz="1000"/>
            </a:lvl4pPr>
            <a:lvl5pPr marL="1285829" indent="0">
              <a:buNone/>
              <a:defRPr sz="1000"/>
            </a:lvl5pPr>
            <a:lvl6pPr marL="1607287" indent="0">
              <a:buNone/>
              <a:defRPr sz="1000"/>
            </a:lvl6pPr>
            <a:lvl7pPr marL="1928744" indent="0">
              <a:buNone/>
              <a:defRPr sz="1000"/>
            </a:lvl7pPr>
            <a:lvl8pPr marL="2250201" indent="0">
              <a:buNone/>
              <a:defRPr sz="1000"/>
            </a:lvl8pPr>
            <a:lvl9pPr marL="2571659" indent="0">
              <a:buNone/>
              <a:defRPr sz="1000"/>
            </a:lvl9pPr>
          </a:lstStyle>
          <a:p>
            <a:pPr lvl="0"/>
            <a:r>
              <a:rPr lang="en-US" smtClean="0"/>
              <a:t>Click to edit Master text styles</a:t>
            </a:r>
          </a:p>
        </p:txBody>
      </p:sp>
    </p:spTree>
    <p:extLst>
      <p:ext uri="{BB962C8B-B14F-4D97-AF65-F5344CB8AC3E}">
        <p14:creationId xmlns:p14="http://schemas.microsoft.com/office/powerpoint/2010/main" val="6000032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p>
            <a:r>
              <a:rPr lang="en-US" smtClean="0"/>
              <a:t>Click to edit Master title style</a:t>
            </a:r>
            <a:endParaRPr lang="en-US"/>
          </a:p>
        </p:txBody>
      </p:sp>
      <p:sp>
        <p:nvSpPr>
          <p:cNvPr id="3" name="Content Placeholder 2"/>
          <p:cNvSpPr>
            <a:spLocks noGrp="1"/>
          </p:cNvSpPr>
          <p:nvPr>
            <p:ph sz="half" idx="1"/>
          </p:nvPr>
        </p:nvSpPr>
        <p:spPr>
          <a:xfrm>
            <a:off x="457647" y="1600647"/>
            <a:ext cx="4060775" cy="4525119"/>
          </a:xfrm>
          <a:prstGeom prst="rect">
            <a:avLst/>
          </a:prstGeom>
        </p:spPr>
        <p:txBody>
          <a:bodyPr vert="horz" lIns="64291" tIns="32146" rIns="64291" bIns="3214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9" y="1600647"/>
            <a:ext cx="4060775" cy="4525119"/>
          </a:xfrm>
          <a:prstGeom prst="rect">
            <a:avLst/>
          </a:prstGeom>
        </p:spPr>
        <p:txBody>
          <a:bodyPr vert="horz" lIns="64291" tIns="32146" rIns="64291" bIns="3214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6830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a:prstGeom prst="rect">
            <a:avLst/>
          </a:prstGeom>
        </p:spPr>
        <p:txBody>
          <a:bodyPr vert="horz" lIns="64291" tIns="32146" rIns="64291" bIns="32146"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lIns="64291" tIns="32146" rIns="64291" bIns="3214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a:prstGeom prst="rect">
            <a:avLst/>
          </a:prstGeom>
        </p:spPr>
        <p:txBody>
          <a:bodyPr vert="horz" lIns="64291" tIns="32146" rIns="64291" bIns="32146"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lIns="64291" tIns="32146" rIns="64291" bIns="3214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7257849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p>
            <a:r>
              <a:rPr lang="en-US" smtClean="0"/>
              <a:t>Click to edit Master title style</a:t>
            </a:r>
            <a:endParaRPr lang="en-US"/>
          </a:p>
        </p:txBody>
      </p:sp>
    </p:spTree>
    <p:extLst>
      <p:ext uri="{BB962C8B-B14F-4D97-AF65-F5344CB8AC3E}">
        <p14:creationId xmlns:p14="http://schemas.microsoft.com/office/powerpoint/2010/main" val="104146894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17548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3473"/>
            <a:ext cx="3008189" cy="1161975"/>
          </a:xfrm>
          <a:prstGeom prst="rect">
            <a:avLst/>
          </a:prstGeom>
        </p:spPr>
        <p:txBody>
          <a:bodyPr vert="horz" lIns="64291" tIns="32146" rIns="64291" bIns="32146"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2"/>
            <a:ext cx="5111130" cy="5852294"/>
          </a:xfrm>
          <a:prstGeom prst="rect">
            <a:avLst/>
          </a:prstGeom>
        </p:spPr>
        <p:txBody>
          <a:bodyPr vert="horz" lIns="64291" tIns="32146" rIns="64291" bIns="32146"/>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47" y="1435448"/>
            <a:ext cx="3008189" cy="4690318"/>
          </a:xfrm>
          <a:prstGeom prst="rect">
            <a:avLst/>
          </a:prstGeom>
        </p:spPr>
        <p:txBody>
          <a:bodyPr vert="horz" lIns="64291" tIns="32146" rIns="64291" bIns="32146"/>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en-US" smtClean="0"/>
              <a:t>Click to edit Master text styles</a:t>
            </a:r>
          </a:p>
        </p:txBody>
      </p:sp>
    </p:spTree>
    <p:extLst>
      <p:ext uri="{BB962C8B-B14F-4D97-AF65-F5344CB8AC3E}">
        <p14:creationId xmlns:p14="http://schemas.microsoft.com/office/powerpoint/2010/main" val="218612504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5" y="4800824"/>
            <a:ext cx="5486177" cy="567035"/>
          </a:xfrm>
          <a:prstGeom prst="rect">
            <a:avLst/>
          </a:prstGeom>
        </p:spPr>
        <p:txBody>
          <a:bodyPr vert="horz" lIns="64291" tIns="32146" rIns="64291" bIns="32146"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35" y="612800"/>
            <a:ext cx="5486177" cy="4114354"/>
          </a:xfrm>
          <a:prstGeom prst="rect">
            <a:avLst/>
          </a:prstGeom>
        </p:spPr>
        <p:txBody>
          <a:bodyPr vert="horz" lIns="64291" tIns="32146" rIns="64291" bIns="32146"/>
          <a:lstStyle>
            <a:lvl1pPr marL="0" indent="0">
              <a:buNone/>
              <a:defRPr sz="2200"/>
            </a:lvl1pPr>
            <a:lvl2pPr marL="321457" indent="0">
              <a:buNone/>
              <a:defRPr sz="2000"/>
            </a:lvl2pPr>
            <a:lvl3pPr marL="642915" indent="0">
              <a:buNone/>
              <a:defRPr sz="1700"/>
            </a:lvl3pPr>
            <a:lvl4pPr marL="964372" indent="0">
              <a:buNone/>
              <a:defRPr sz="1400"/>
            </a:lvl4pPr>
            <a:lvl5pPr marL="1285829" indent="0">
              <a:buNone/>
              <a:defRPr sz="1400"/>
            </a:lvl5pPr>
            <a:lvl6pPr marL="1607287" indent="0">
              <a:buNone/>
              <a:defRPr sz="1400"/>
            </a:lvl6pPr>
            <a:lvl7pPr marL="1928744" indent="0">
              <a:buNone/>
              <a:defRPr sz="1400"/>
            </a:lvl7pPr>
            <a:lvl8pPr marL="2250201" indent="0">
              <a:buNone/>
              <a:defRPr sz="1400"/>
            </a:lvl8pPr>
            <a:lvl9pPr marL="2571659" indent="0">
              <a:buNone/>
              <a:defRPr sz="1400"/>
            </a:lvl9pPr>
          </a:lstStyle>
          <a:p>
            <a:pPr lvl="0"/>
            <a:endParaRPr lang="en-US" noProof="0" smtClean="0">
              <a:sym typeface="Gill Sans" pitchFamily="18" charset="0"/>
            </a:endParaRPr>
          </a:p>
        </p:txBody>
      </p:sp>
      <p:sp>
        <p:nvSpPr>
          <p:cNvPr id="4" name="Text Placeholder 3"/>
          <p:cNvSpPr>
            <a:spLocks noGrp="1"/>
          </p:cNvSpPr>
          <p:nvPr>
            <p:ph type="body" sz="half" idx="2"/>
          </p:nvPr>
        </p:nvSpPr>
        <p:spPr>
          <a:xfrm>
            <a:off x="1792635" y="5367859"/>
            <a:ext cx="5486177" cy="804788"/>
          </a:xfrm>
          <a:prstGeom prst="rect">
            <a:avLst/>
          </a:prstGeom>
        </p:spPr>
        <p:txBody>
          <a:bodyPr vert="horz" lIns="64291" tIns="32146" rIns="64291" bIns="32146"/>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en-US" smtClean="0"/>
              <a:t>Click to edit Master text styles</a:t>
            </a:r>
          </a:p>
        </p:txBody>
      </p:sp>
    </p:spTree>
    <p:extLst>
      <p:ext uri="{BB962C8B-B14F-4D97-AF65-F5344CB8AC3E}">
        <p14:creationId xmlns:p14="http://schemas.microsoft.com/office/powerpoint/2010/main" val="59931105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1600647"/>
            <a:ext cx="8228707" cy="4525119"/>
          </a:xfrm>
          <a:prstGeom prst="rect">
            <a:avLst/>
          </a:prstGeom>
        </p:spPr>
        <p:txBody>
          <a:bodyPr vert="eaVert" lIns="64291" tIns="32146" rIns="64291" bIns="3214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863960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177" y="274588"/>
            <a:ext cx="2057176" cy="5851178"/>
          </a:xfrm>
          <a:prstGeom prst="rect">
            <a:avLst/>
          </a:prstGeom>
        </p:spPr>
        <p:txBody>
          <a:bodyPr vert="eaVert" lIns="64291" tIns="32146" rIns="64291" bIns="32146"/>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274588"/>
            <a:ext cx="6064374" cy="5851178"/>
          </a:xfrm>
          <a:prstGeom prst="rect">
            <a:avLst/>
          </a:prstGeom>
        </p:spPr>
        <p:txBody>
          <a:bodyPr vert="eaVert" lIns="64291" tIns="32146" rIns="64291" bIns="3214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1017946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lIns="64291" tIns="32146" rIns="64291" bIns="32146"/>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a:prstGeom prst="rect">
            <a:avLst/>
          </a:prstGeom>
        </p:spPr>
        <p:txBody>
          <a:bodyPr lIns="64291" tIns="32146" rIns="64291" bIns="3214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lIns="64291" tIns="32146" rIns="64291" bIns="3214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xfrm>
            <a:off x="685354" y="6172646"/>
            <a:ext cx="1905372" cy="456531"/>
          </a:xfrm>
          <a:prstGeom prst="rect">
            <a:avLst/>
          </a:prstGeom>
        </p:spPr>
        <p:txBody>
          <a:bodyPr lIns="91435" tIns="45718" rIns="91435" bIns="45718"/>
          <a:lstStyle>
            <a:lvl1pPr>
              <a:defRPr>
                <a:latin typeface="Gill Sans" pitchFamily="18" charset="0"/>
                <a:ea typeface="ヒラギノ角ゴ ProN W3" pitchFamily="18" charset="-128"/>
                <a:sym typeface="Gill Sans" pitchFamily="18" charset="0"/>
              </a:defRPr>
            </a:lvl1pPr>
          </a:lstStyle>
          <a:p>
            <a:pPr algn="ctr" defTabSz="914400" fontAlgn="base">
              <a:spcBef>
                <a:spcPct val="0"/>
              </a:spcBef>
              <a:spcAft>
                <a:spcPct val="0"/>
              </a:spcAft>
              <a:defRPr/>
            </a:pPr>
            <a:endParaRPr lang="en-US" sz="3000">
              <a:solidFill>
                <a:srgbClr val="000000"/>
              </a:solidFill>
            </a:endParaRPr>
          </a:p>
        </p:txBody>
      </p:sp>
      <p:sp>
        <p:nvSpPr>
          <p:cNvPr id="6" name="Rectangle 9"/>
          <p:cNvSpPr>
            <a:spLocks noGrp="1" noChangeArrowheads="1"/>
          </p:cNvSpPr>
          <p:nvPr>
            <p:ph type="ftr" sz="quarter" idx="11"/>
          </p:nvPr>
        </p:nvSpPr>
        <p:spPr>
          <a:xfrm>
            <a:off x="3124275" y="6172646"/>
            <a:ext cx="2895451" cy="456531"/>
          </a:xfrm>
          <a:prstGeom prst="rect">
            <a:avLst/>
          </a:prstGeom>
        </p:spPr>
        <p:txBody>
          <a:bodyPr lIns="91435" tIns="45718" rIns="91435" bIns="45718"/>
          <a:lstStyle>
            <a:lvl1pPr>
              <a:defRPr>
                <a:latin typeface="Gill Sans" pitchFamily="18" charset="0"/>
                <a:ea typeface="ヒラギノ角ゴ ProN W3" pitchFamily="18" charset="-128"/>
                <a:sym typeface="Gill Sans" pitchFamily="18" charset="0"/>
              </a:defRPr>
            </a:lvl1pPr>
          </a:lstStyle>
          <a:p>
            <a:pPr algn="ctr" defTabSz="914400" fontAlgn="base">
              <a:spcBef>
                <a:spcPct val="0"/>
              </a:spcBef>
              <a:spcAft>
                <a:spcPct val="0"/>
              </a:spcAft>
              <a:defRPr/>
            </a:pPr>
            <a:endParaRPr lang="en-US" sz="3000">
              <a:solidFill>
                <a:srgbClr val="000000"/>
              </a:solidFill>
            </a:endParaRPr>
          </a:p>
        </p:txBody>
      </p:sp>
      <p:sp>
        <p:nvSpPr>
          <p:cNvPr id="7" name="Rectangle 10"/>
          <p:cNvSpPr>
            <a:spLocks noGrp="1" noChangeArrowheads="1"/>
          </p:cNvSpPr>
          <p:nvPr>
            <p:ph type="sldNum" sz="quarter" idx="12"/>
          </p:nvPr>
        </p:nvSpPr>
        <p:spPr>
          <a:xfrm>
            <a:off x="6553275" y="6172646"/>
            <a:ext cx="1905372" cy="456531"/>
          </a:xfrm>
          <a:prstGeom prst="rect">
            <a:avLst/>
          </a:prstGeom>
        </p:spPr>
        <p:txBody>
          <a:bodyPr lIns="91435" tIns="45718" rIns="91435" bIns="45718"/>
          <a:lstStyle>
            <a:lvl1pPr>
              <a:defRPr>
                <a:latin typeface="Gill Sans" pitchFamily="18" charset="0"/>
                <a:ea typeface="ヒラギノ角ゴ ProN W3" pitchFamily="18" charset="-128"/>
                <a:sym typeface="Gill Sans" pitchFamily="18" charset="0"/>
              </a:defRPr>
            </a:lvl1pPr>
          </a:lstStyle>
          <a:p>
            <a:pPr algn="ctr" defTabSz="914400" fontAlgn="base">
              <a:spcBef>
                <a:spcPct val="0"/>
              </a:spcBef>
              <a:spcAft>
                <a:spcPct val="0"/>
              </a:spcAft>
              <a:defRPr/>
            </a:pPr>
            <a:endParaRPr lang="en-US" sz="3000">
              <a:solidFill>
                <a:srgbClr val="000000"/>
              </a:solidFill>
            </a:endParaRPr>
          </a:p>
        </p:txBody>
      </p:sp>
    </p:spTree>
    <p:extLst>
      <p:ext uri="{BB962C8B-B14F-4D97-AF65-F5344CB8AC3E}">
        <p14:creationId xmlns:p14="http://schemas.microsoft.com/office/powerpoint/2010/main" val="1110583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lIns="64291" tIns="32146" rIns="64291" bIns="32146"/>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a:prstGeom prst="rect">
            <a:avLst/>
          </a:prstGeom>
        </p:spPr>
        <p:txBody>
          <a:bodyPr lIns="64291" tIns="32146" rIns="64291" bIns="3214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a:prstGeom prst="rect">
            <a:avLst/>
          </a:prstGeom>
        </p:spPr>
        <p:txBody>
          <a:bodyPr lIns="64291" tIns="32146" rIns="64291" bIns="32146"/>
          <a:lstStyle/>
          <a:p>
            <a:pPr lvl="0"/>
            <a:endParaRPr lang="en-US" noProof="0" smtClean="0">
              <a:sym typeface="Gill Sans" pitchFamily="18" charset="0"/>
            </a:endParaRPr>
          </a:p>
        </p:txBody>
      </p:sp>
      <p:sp>
        <p:nvSpPr>
          <p:cNvPr id="5" name="Rectangle 8"/>
          <p:cNvSpPr>
            <a:spLocks noGrp="1" noChangeArrowheads="1"/>
          </p:cNvSpPr>
          <p:nvPr>
            <p:ph type="dt" sz="half" idx="10"/>
          </p:nvPr>
        </p:nvSpPr>
        <p:spPr>
          <a:xfrm>
            <a:off x="685354" y="6172646"/>
            <a:ext cx="1905372" cy="456531"/>
          </a:xfrm>
          <a:prstGeom prst="rect">
            <a:avLst/>
          </a:prstGeom>
        </p:spPr>
        <p:txBody>
          <a:bodyPr lIns="91435" tIns="45718" rIns="91435" bIns="45718"/>
          <a:lstStyle>
            <a:lvl1pPr>
              <a:defRPr>
                <a:latin typeface="Gill Sans" pitchFamily="18" charset="0"/>
                <a:ea typeface="ヒラギノ角ゴ ProN W3" pitchFamily="18" charset="-128"/>
                <a:sym typeface="Gill Sans" pitchFamily="18" charset="0"/>
              </a:defRPr>
            </a:lvl1pPr>
          </a:lstStyle>
          <a:p>
            <a:pPr algn="ctr" defTabSz="914400" fontAlgn="base">
              <a:spcBef>
                <a:spcPct val="0"/>
              </a:spcBef>
              <a:spcAft>
                <a:spcPct val="0"/>
              </a:spcAft>
              <a:defRPr/>
            </a:pPr>
            <a:endParaRPr lang="en-US" sz="3000">
              <a:solidFill>
                <a:srgbClr val="000000"/>
              </a:solidFill>
            </a:endParaRPr>
          </a:p>
        </p:txBody>
      </p:sp>
      <p:sp>
        <p:nvSpPr>
          <p:cNvPr id="6" name="Rectangle 9"/>
          <p:cNvSpPr>
            <a:spLocks noGrp="1" noChangeArrowheads="1"/>
          </p:cNvSpPr>
          <p:nvPr>
            <p:ph type="ftr" sz="quarter" idx="11"/>
          </p:nvPr>
        </p:nvSpPr>
        <p:spPr>
          <a:xfrm>
            <a:off x="3124275" y="6172646"/>
            <a:ext cx="2895451" cy="456531"/>
          </a:xfrm>
          <a:prstGeom prst="rect">
            <a:avLst/>
          </a:prstGeom>
        </p:spPr>
        <p:txBody>
          <a:bodyPr lIns="91435" tIns="45718" rIns="91435" bIns="45718"/>
          <a:lstStyle>
            <a:lvl1pPr>
              <a:defRPr>
                <a:latin typeface="Gill Sans" pitchFamily="18" charset="0"/>
                <a:ea typeface="ヒラギノ角ゴ ProN W3" pitchFamily="18" charset="-128"/>
                <a:sym typeface="Gill Sans" pitchFamily="18" charset="0"/>
              </a:defRPr>
            </a:lvl1pPr>
          </a:lstStyle>
          <a:p>
            <a:pPr algn="ctr" defTabSz="914400" fontAlgn="base">
              <a:spcBef>
                <a:spcPct val="0"/>
              </a:spcBef>
              <a:spcAft>
                <a:spcPct val="0"/>
              </a:spcAft>
              <a:defRPr/>
            </a:pPr>
            <a:endParaRPr lang="en-US" sz="3000">
              <a:solidFill>
                <a:srgbClr val="000000"/>
              </a:solidFill>
            </a:endParaRPr>
          </a:p>
        </p:txBody>
      </p:sp>
      <p:sp>
        <p:nvSpPr>
          <p:cNvPr id="7" name="Rectangle 10"/>
          <p:cNvSpPr>
            <a:spLocks noGrp="1" noChangeArrowheads="1"/>
          </p:cNvSpPr>
          <p:nvPr>
            <p:ph type="sldNum" sz="quarter" idx="12"/>
          </p:nvPr>
        </p:nvSpPr>
        <p:spPr>
          <a:xfrm>
            <a:off x="6553275" y="6172646"/>
            <a:ext cx="1905372" cy="456531"/>
          </a:xfrm>
          <a:prstGeom prst="rect">
            <a:avLst/>
          </a:prstGeom>
        </p:spPr>
        <p:txBody>
          <a:bodyPr lIns="91435" tIns="45718" rIns="91435" bIns="45718"/>
          <a:lstStyle>
            <a:lvl1pPr>
              <a:defRPr>
                <a:latin typeface="Gill Sans" pitchFamily="18" charset="0"/>
                <a:ea typeface="ヒラギノ角ゴ ProN W3" pitchFamily="18" charset="-128"/>
                <a:sym typeface="Gill Sans" pitchFamily="18" charset="0"/>
              </a:defRPr>
            </a:lvl1pPr>
          </a:lstStyle>
          <a:p>
            <a:pPr algn="ctr" defTabSz="914400" fontAlgn="base">
              <a:spcBef>
                <a:spcPct val="0"/>
              </a:spcBef>
              <a:spcAft>
                <a:spcPct val="0"/>
              </a:spcAft>
              <a:defRPr/>
            </a:pPr>
            <a:endParaRPr lang="en-US" sz="3000">
              <a:solidFill>
                <a:srgbClr val="000000"/>
              </a:solidFill>
            </a:endParaRPr>
          </a:p>
        </p:txBody>
      </p:sp>
    </p:spTree>
    <p:extLst>
      <p:ext uri="{BB962C8B-B14F-4D97-AF65-F5344CB8AC3E}">
        <p14:creationId xmlns:p14="http://schemas.microsoft.com/office/powerpoint/2010/main" val="2189198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 Minimal Col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28" y="0"/>
            <a:ext cx="9139944" cy="6858000"/>
          </a:xfrm>
          <a:prstGeom prst="rect">
            <a:avLst/>
          </a:prstGeom>
        </p:spPr>
      </p:pic>
      <p:sp>
        <p:nvSpPr>
          <p:cNvPr id="7" name="Subtitle 2"/>
          <p:cNvSpPr>
            <a:spLocks noGrp="1"/>
          </p:cNvSpPr>
          <p:nvPr>
            <p:ph type="subTitle" idx="1"/>
          </p:nvPr>
        </p:nvSpPr>
        <p:spPr>
          <a:xfrm>
            <a:off x="3124200" y="4800600"/>
            <a:ext cx="5486400" cy="430887"/>
          </a:xfrm>
        </p:spPr>
        <p:txBody>
          <a:bodyPr anchor="t" anchorCtr="0"/>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Title 7"/>
          <p:cNvSpPr>
            <a:spLocks noGrp="1"/>
          </p:cNvSpPr>
          <p:nvPr>
            <p:ph type="title"/>
          </p:nvPr>
        </p:nvSpPr>
        <p:spPr>
          <a:xfrm>
            <a:off x="3124200" y="3171335"/>
            <a:ext cx="5486400" cy="523220"/>
          </a:xfrm>
        </p:spPr>
        <p:txBody>
          <a:bodyPr anchor="t" anchorCtr="0"/>
          <a:lstStyle>
            <a:lvl1pPr>
              <a:defRPr>
                <a:solidFill>
                  <a:schemeClr val="tx1"/>
                </a:solidFill>
              </a:defRPr>
            </a:lvl1pPr>
          </a:lstStyle>
          <a:p>
            <a:r>
              <a:rPr lang="en-US" smtClean="0"/>
              <a:t>Click to edit Master title style</a:t>
            </a:r>
            <a:endParaRPr lang="en-US" dirty="0"/>
          </a:p>
        </p:txBody>
      </p:sp>
      <p:sp>
        <p:nvSpPr>
          <p:cNvPr id="5" name="Text Placeholder 4"/>
          <p:cNvSpPr>
            <a:spLocks noGrp="1"/>
          </p:cNvSpPr>
          <p:nvPr>
            <p:ph type="body" sz="quarter" idx="10" hasCustomPrompt="1"/>
          </p:nvPr>
        </p:nvSpPr>
        <p:spPr>
          <a:xfrm>
            <a:off x="3124200" y="5439429"/>
            <a:ext cx="1809750" cy="369332"/>
          </a:xfrm>
        </p:spPr>
        <p:txBody>
          <a:bodyPr/>
          <a:lstStyle>
            <a:lvl1pPr marL="0" indent="0">
              <a:buFontTx/>
              <a:buNone/>
              <a:defRPr sz="1800"/>
            </a:lvl1pPr>
          </a:lstStyle>
          <a:p>
            <a:pPr lvl="0"/>
            <a:r>
              <a:rPr lang="en-US" dirty="0" smtClean="0"/>
              <a:t>Date</a:t>
            </a:r>
            <a:endParaRPr lang="en-US" dirty="0"/>
          </a:p>
        </p:txBody>
      </p:sp>
    </p:spTree>
    <p:extLst>
      <p:ext uri="{BB962C8B-B14F-4D97-AF65-F5344CB8AC3E}">
        <p14:creationId xmlns:p14="http://schemas.microsoft.com/office/powerpoint/2010/main" val="202426349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3" name="Content Placeholder 2"/>
          <p:cNvSpPr>
            <a:spLocks noGrp="1"/>
          </p:cNvSpPr>
          <p:nvPr>
            <p:ph idx="1"/>
          </p:nvPr>
        </p:nvSpPr>
        <p:spPr/>
        <p:txBody>
          <a:bodyPr/>
          <a:lstStyle>
            <a:lvl1pPr marL="285750" indent="-285750">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7" name="TextBox 6"/>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9" name="TextBox 8"/>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208646116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 GENER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762000" y="2704540"/>
            <a:ext cx="7772400" cy="457200"/>
          </a:xfrm>
        </p:spPr>
        <p:txBody>
          <a:bodyPr anchor="t" anchorCtr="0"/>
          <a:lstStyle>
            <a:lvl1pPr marL="0" indent="0">
              <a:buNone/>
              <a:defRPr sz="2400" b="1"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Header</a:t>
            </a:r>
          </a:p>
        </p:txBody>
      </p:sp>
    </p:spTree>
    <p:extLst>
      <p:ext uri="{BB962C8B-B14F-4D97-AF65-F5344CB8AC3E}">
        <p14:creationId xmlns:p14="http://schemas.microsoft.com/office/powerpoint/2010/main" val="283452007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914400"/>
            <a:ext cx="4038600" cy="2308324"/>
          </a:xfrm>
        </p:spPr>
        <p:txBody>
          <a:bodyPr/>
          <a:lstStyle>
            <a:lvl1pPr marL="287338" indent="-287338">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800">
                <a:solidFill>
                  <a:schemeClr val="tx1"/>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914400"/>
            <a:ext cx="4038600" cy="2308324"/>
          </a:xfrm>
        </p:spPr>
        <p:txBody>
          <a:bodyPr/>
          <a:lstStyle>
            <a:lvl1pPr marL="287338" indent="-287338">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800">
                <a:solidFill>
                  <a:schemeClr val="tx1"/>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Box 7"/>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1" name="TextBox 10"/>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235367205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673656"/>
            <a:ext cx="4040188" cy="769441"/>
          </a:xfrm>
        </p:spPr>
        <p:txBody>
          <a:bodyPr anchor="b"/>
          <a:lstStyle>
            <a:lvl1pPr marL="0" indent="0">
              <a:buNone/>
              <a:defRPr sz="2200" b="1">
                <a:solidFill>
                  <a:schemeClr val="tx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443097"/>
            <a:ext cx="4040188" cy="2062103"/>
          </a:xfrm>
        </p:spPr>
        <p:txBody>
          <a:bodyPr/>
          <a:lstStyle>
            <a:lvl1pPr marL="287338" indent="-287338">
              <a:buFontTx/>
              <a:buBlip>
                <a:blip r:embed="rId3"/>
              </a:buBlip>
              <a:defRPr sz="2200">
                <a:solidFill>
                  <a:schemeClr val="tx1"/>
                </a:solidFill>
                <a:latin typeface="Arial" pitchFamily="34" charset="0"/>
                <a:cs typeface="Arial" pitchFamily="34" charset="0"/>
              </a:defRPr>
            </a:lvl1pPr>
            <a:lvl2pPr>
              <a:defRPr sz="2000">
                <a:solidFill>
                  <a:schemeClr val="tx1"/>
                </a:solidFill>
                <a:latin typeface="Arial" pitchFamily="34" charset="0"/>
                <a:cs typeface="Arial" pitchFamily="34" charset="0"/>
              </a:defRPr>
            </a:lvl2pPr>
            <a:lvl3pPr>
              <a:defRPr sz="1800">
                <a:solidFill>
                  <a:schemeClr val="tx1"/>
                </a:solidFill>
                <a:latin typeface="Arial" pitchFamily="34" charset="0"/>
                <a:cs typeface="Arial" pitchFamily="34" charset="0"/>
              </a:defRPr>
            </a:lvl3pPr>
            <a:lvl4pPr>
              <a:defRPr sz="16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673656"/>
            <a:ext cx="4041775" cy="769441"/>
          </a:xfrm>
        </p:spPr>
        <p:txBody>
          <a:bodyPr anchor="b"/>
          <a:lstStyle>
            <a:lvl1pPr marL="0" indent="0">
              <a:buNone/>
              <a:defRPr sz="2200" b="1">
                <a:solidFill>
                  <a:schemeClr val="tx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443097"/>
            <a:ext cx="4041775" cy="2062103"/>
          </a:xfrm>
        </p:spPr>
        <p:txBody>
          <a:bodyPr/>
          <a:lstStyle>
            <a:lvl1pPr marL="287338" indent="-287338">
              <a:buFontTx/>
              <a:buBlip>
                <a:blip r:embed="rId3"/>
              </a:buBlip>
              <a:defRPr sz="2200">
                <a:solidFill>
                  <a:schemeClr val="tx1"/>
                </a:solidFill>
                <a:latin typeface="Arial" pitchFamily="34" charset="0"/>
                <a:cs typeface="Arial" pitchFamily="34" charset="0"/>
              </a:defRPr>
            </a:lvl1pPr>
            <a:lvl2pPr>
              <a:defRPr sz="2000">
                <a:solidFill>
                  <a:schemeClr val="tx1"/>
                </a:solidFill>
                <a:latin typeface="Arial" pitchFamily="34" charset="0"/>
                <a:cs typeface="Arial" pitchFamily="34" charset="0"/>
              </a:defRPr>
            </a:lvl2pPr>
            <a:lvl3pPr>
              <a:defRPr sz="1800">
                <a:solidFill>
                  <a:schemeClr val="tx1"/>
                </a:solidFill>
                <a:latin typeface="Arial" pitchFamily="34" charset="0"/>
                <a:cs typeface="Arial" pitchFamily="34" charset="0"/>
              </a:defRPr>
            </a:lvl3pPr>
            <a:lvl4pPr>
              <a:defRPr sz="16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Box 8"/>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2" name="TextBox 11"/>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258067102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6" name="TextBox 5"/>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8" name="TextBox 7"/>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338370340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28" y="0"/>
            <a:ext cx="9139944" cy="6858000"/>
          </a:xfrm>
          <a:prstGeom prst="rect">
            <a:avLst/>
          </a:prstGeom>
        </p:spPr>
      </p:pic>
      <p:sp>
        <p:nvSpPr>
          <p:cNvPr id="5" name="TextBox 4"/>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6" name="TextBox 5"/>
          <p:cNvSpPr txBox="1"/>
          <p:nvPr userDrawn="1"/>
        </p:nvSpPr>
        <p:spPr>
          <a:xfrm>
            <a:off x="4707466" y="6536267"/>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351579790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3" name="Content Placeholder 2"/>
          <p:cNvSpPr>
            <a:spLocks noGrp="1"/>
          </p:cNvSpPr>
          <p:nvPr>
            <p:ph idx="1"/>
          </p:nvPr>
        </p:nvSpPr>
        <p:spPr>
          <a:xfrm>
            <a:off x="3575050" y="762000"/>
            <a:ext cx="5111750" cy="1938992"/>
          </a:xfrm>
        </p:spPr>
        <p:txBody>
          <a:bodyPr/>
          <a:lstStyle>
            <a:lvl1pPr marL="287338" indent="-287338">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5000"/>
            <a:ext cx="3008313" cy="307777"/>
          </a:xfrm>
        </p:spPr>
        <p:txBody>
          <a:bodyPr/>
          <a:lstStyle>
            <a:lvl1pPr marL="0" indent="0">
              <a:buNone/>
              <a:defRPr sz="1400">
                <a:solidFill>
                  <a:schemeClr val="tx1"/>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4"/>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8" name="TextBox 7"/>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4" name="Text Placeholder 13"/>
          <p:cNvSpPr>
            <a:spLocks noGrp="1"/>
          </p:cNvSpPr>
          <p:nvPr>
            <p:ph type="body" sz="quarter" idx="10" hasCustomPrompt="1"/>
          </p:nvPr>
        </p:nvSpPr>
        <p:spPr>
          <a:xfrm>
            <a:off x="457200" y="1197864"/>
            <a:ext cx="3048000" cy="707886"/>
          </a:xfrm>
        </p:spPr>
        <p:txBody>
          <a:bodyPr/>
          <a:lstStyle>
            <a:lvl1pPr marL="0" indent="0">
              <a:buFontTx/>
              <a:buNone/>
              <a:defRPr sz="2000" b="1">
                <a:solidFill>
                  <a:schemeClr val="tx1"/>
                </a:solidFill>
                <a:latin typeface="Arial" pitchFamily="34" charset="0"/>
                <a:cs typeface="Arial" pitchFamily="34" charset="0"/>
              </a:defRPr>
            </a:lvl1pPr>
          </a:lstStyle>
          <a:p>
            <a:pPr lvl="0"/>
            <a:r>
              <a:rPr lang="en-US" dirty="0" smtClean="0"/>
              <a:t>Click to edit Master title styles</a:t>
            </a:r>
          </a:p>
        </p:txBody>
      </p:sp>
      <p:sp>
        <p:nvSpPr>
          <p:cNvPr id="11" name="TextBox 10"/>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872743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latin typeface="Arial" pitchFamily="34" charset="0"/>
                <a:cs typeface="Arial" pitchFamily="34" charset="0"/>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914399"/>
            <a:ext cx="5486400" cy="584775"/>
          </a:xfrm>
        </p:spPr>
        <p:txBody>
          <a:bodyPr/>
          <a:lstStyle>
            <a:lvl1pPr marL="0" indent="0">
              <a:buNone/>
              <a:defRPr sz="3200">
                <a:solidFill>
                  <a:schemeClr val="tx1"/>
                </a:solidFill>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307777"/>
          </a:xfrm>
        </p:spPr>
        <p:txBody>
          <a:bodyPr/>
          <a:lstStyle>
            <a:lvl1pPr marL="0" indent="0">
              <a:buNone/>
              <a:defRPr sz="1400">
                <a:solidFill>
                  <a:schemeClr val="tx1"/>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TextBox 7"/>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0" name="TextBox 9"/>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193255206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3" name="Vertical Text Placeholder 2"/>
          <p:cNvSpPr>
            <a:spLocks noGrp="1"/>
          </p:cNvSpPr>
          <p:nvPr>
            <p:ph type="body" orient="vert" idx="1"/>
          </p:nvPr>
        </p:nvSpPr>
        <p:spPr>
          <a:xfrm>
            <a:off x="6840141" y="914400"/>
            <a:ext cx="1846659" cy="5638800"/>
          </a:xfrm>
        </p:spPr>
        <p:txBody>
          <a:bodyPr vert="eaVert"/>
          <a:lstStyle>
            <a:lvl1pPr marL="287338" indent="-287338">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rot="5400000">
            <a:off x="-82778"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9" name="Rectangle 8"/>
          <p:cNvSpPr/>
          <p:nvPr userDrawn="1"/>
        </p:nvSpPr>
        <p:spPr>
          <a:xfrm>
            <a:off x="8711738" y="6434051"/>
            <a:ext cx="432262" cy="423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000000"/>
              </a:solidFill>
              <a:cs typeface="Arial" pitchFamily="34" charset="0"/>
            </a:endParaRPr>
          </a:p>
        </p:txBody>
      </p:sp>
      <p:sp>
        <p:nvSpPr>
          <p:cNvPr id="10" name="TextBox 9"/>
          <p:cNvSpPr txBox="1"/>
          <p:nvPr userDrawn="1"/>
        </p:nvSpPr>
        <p:spPr>
          <a:xfrm rot="5400000">
            <a:off x="-1024469" y="1819726"/>
            <a:ext cx="2315103" cy="184666"/>
          </a:xfrm>
          <a:prstGeom prst="rect">
            <a:avLst/>
          </a:prstGeom>
          <a:noFill/>
        </p:spPr>
        <p:txBody>
          <a:bodyPr wrap="square" rtlCol="0">
            <a:spAutoFit/>
          </a:bodyPr>
          <a:lstStyle/>
          <a:p>
            <a:pP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316276641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Vertical Title 1"/>
          <p:cNvSpPr>
            <a:spLocks noGrp="1"/>
          </p:cNvSpPr>
          <p:nvPr>
            <p:ph type="title" orient="vert"/>
          </p:nvPr>
        </p:nvSpPr>
        <p:spPr>
          <a:xfrm>
            <a:off x="6629400" y="914400"/>
            <a:ext cx="2057400" cy="5211763"/>
          </a:xfrm>
        </p:spPr>
        <p:txBody>
          <a:bodyPr vert="eaVert"/>
          <a:lstStyle>
            <a:lvl1pPr>
              <a:lnSpc>
                <a:spcPct val="100000"/>
              </a:lnSpc>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630341" y="914400"/>
            <a:ext cx="1846659" cy="5211763"/>
          </a:xfrm>
        </p:spPr>
        <p:txBody>
          <a:bodyPr vert="eaVert"/>
          <a:lstStyle>
            <a:lvl1pPr marL="287338" indent="-287338">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rot="5400000">
            <a:off x="-82778"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1" name="Rectangle 10"/>
          <p:cNvSpPr/>
          <p:nvPr userDrawn="1"/>
        </p:nvSpPr>
        <p:spPr>
          <a:xfrm>
            <a:off x="8711738" y="6434051"/>
            <a:ext cx="432262" cy="423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cs typeface="Arial" pitchFamily="34" charset="0"/>
            </a:endParaRPr>
          </a:p>
        </p:txBody>
      </p:sp>
      <p:sp>
        <p:nvSpPr>
          <p:cNvPr id="10" name="TextBox 9"/>
          <p:cNvSpPr txBox="1"/>
          <p:nvPr userDrawn="1"/>
        </p:nvSpPr>
        <p:spPr>
          <a:xfrm rot="5400000">
            <a:off x="-1024469" y="1819726"/>
            <a:ext cx="2315103" cy="184666"/>
          </a:xfrm>
          <a:prstGeom prst="rect">
            <a:avLst/>
          </a:prstGeom>
          <a:noFill/>
        </p:spPr>
        <p:txBody>
          <a:bodyPr wrap="square" rtlCol="0">
            <a:spAutoFit/>
          </a:bodyPr>
          <a:lstStyle/>
          <a:p>
            <a:pP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381450222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 Minimal Col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28" y="0"/>
            <a:ext cx="9139944" cy="6858000"/>
          </a:xfrm>
          <a:prstGeom prst="rect">
            <a:avLst/>
          </a:prstGeom>
        </p:spPr>
      </p:pic>
      <p:sp>
        <p:nvSpPr>
          <p:cNvPr id="7" name="Subtitle 2"/>
          <p:cNvSpPr>
            <a:spLocks noGrp="1"/>
          </p:cNvSpPr>
          <p:nvPr>
            <p:ph type="subTitle" idx="1"/>
          </p:nvPr>
        </p:nvSpPr>
        <p:spPr>
          <a:xfrm>
            <a:off x="3124200" y="4800600"/>
            <a:ext cx="5486400" cy="430887"/>
          </a:xfrm>
        </p:spPr>
        <p:txBody>
          <a:bodyPr anchor="t" anchorCtr="0"/>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Title 7"/>
          <p:cNvSpPr>
            <a:spLocks noGrp="1"/>
          </p:cNvSpPr>
          <p:nvPr>
            <p:ph type="title"/>
          </p:nvPr>
        </p:nvSpPr>
        <p:spPr>
          <a:xfrm>
            <a:off x="3124200" y="3171335"/>
            <a:ext cx="5486400" cy="523220"/>
          </a:xfrm>
        </p:spPr>
        <p:txBody>
          <a:bodyPr anchor="t" anchorCtr="0"/>
          <a:lstStyle>
            <a:lvl1pPr>
              <a:defRPr>
                <a:solidFill>
                  <a:schemeClr val="tx1"/>
                </a:solidFill>
              </a:defRPr>
            </a:lvl1pPr>
          </a:lstStyle>
          <a:p>
            <a:r>
              <a:rPr lang="en-US" smtClean="0"/>
              <a:t>Click to edit Master title style</a:t>
            </a:r>
            <a:endParaRPr lang="en-US" dirty="0"/>
          </a:p>
        </p:txBody>
      </p:sp>
      <p:sp>
        <p:nvSpPr>
          <p:cNvPr id="5" name="Text Placeholder 4"/>
          <p:cNvSpPr>
            <a:spLocks noGrp="1"/>
          </p:cNvSpPr>
          <p:nvPr>
            <p:ph type="body" sz="quarter" idx="10" hasCustomPrompt="1"/>
          </p:nvPr>
        </p:nvSpPr>
        <p:spPr>
          <a:xfrm>
            <a:off x="3124200" y="5439429"/>
            <a:ext cx="1809750" cy="369332"/>
          </a:xfrm>
        </p:spPr>
        <p:txBody>
          <a:bodyPr/>
          <a:lstStyle>
            <a:lvl1pPr marL="0" indent="0">
              <a:buFontTx/>
              <a:buNone/>
              <a:defRPr sz="1800"/>
            </a:lvl1pPr>
          </a:lstStyle>
          <a:p>
            <a:pPr lvl="0"/>
            <a:r>
              <a:rPr lang="en-US" dirty="0" smtClean="0"/>
              <a:t>Date</a:t>
            </a:r>
            <a:endParaRPr lang="en-US" dirty="0"/>
          </a:p>
        </p:txBody>
      </p:sp>
    </p:spTree>
    <p:extLst>
      <p:ext uri="{BB962C8B-B14F-4D97-AF65-F5344CB8AC3E}">
        <p14:creationId xmlns:p14="http://schemas.microsoft.com/office/powerpoint/2010/main" val="260793442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3" name="Content Placeholder 2"/>
          <p:cNvSpPr>
            <a:spLocks noGrp="1"/>
          </p:cNvSpPr>
          <p:nvPr>
            <p:ph idx="1"/>
          </p:nvPr>
        </p:nvSpPr>
        <p:spPr/>
        <p:txBody>
          <a:bodyPr/>
          <a:lstStyle>
            <a:lvl1pPr marL="285750" indent="-285750">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7" name="TextBox 6"/>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9" name="TextBox 8"/>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410338264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 GENER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762000" y="2704540"/>
            <a:ext cx="7772400" cy="457200"/>
          </a:xfrm>
        </p:spPr>
        <p:txBody>
          <a:bodyPr anchor="t" anchorCtr="0"/>
          <a:lstStyle>
            <a:lvl1pPr marL="0" indent="0">
              <a:buNone/>
              <a:defRPr sz="2400" b="1"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Header</a:t>
            </a:r>
          </a:p>
        </p:txBody>
      </p:sp>
    </p:spTree>
    <p:extLst>
      <p:ext uri="{BB962C8B-B14F-4D97-AF65-F5344CB8AC3E}">
        <p14:creationId xmlns:p14="http://schemas.microsoft.com/office/powerpoint/2010/main" val="108895659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914400"/>
            <a:ext cx="4038600" cy="2308324"/>
          </a:xfrm>
        </p:spPr>
        <p:txBody>
          <a:bodyPr/>
          <a:lstStyle>
            <a:lvl1pPr marL="287338" indent="-287338">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800">
                <a:solidFill>
                  <a:schemeClr val="tx1"/>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914400"/>
            <a:ext cx="4038600" cy="2308324"/>
          </a:xfrm>
        </p:spPr>
        <p:txBody>
          <a:bodyPr/>
          <a:lstStyle>
            <a:lvl1pPr marL="287338" indent="-287338">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800">
                <a:solidFill>
                  <a:schemeClr val="tx1"/>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Box 7"/>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1" name="TextBox 10"/>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35157850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673656"/>
            <a:ext cx="4040188" cy="769441"/>
          </a:xfrm>
        </p:spPr>
        <p:txBody>
          <a:bodyPr anchor="b"/>
          <a:lstStyle>
            <a:lvl1pPr marL="0" indent="0">
              <a:buNone/>
              <a:defRPr sz="2200" b="1">
                <a:solidFill>
                  <a:schemeClr val="tx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443097"/>
            <a:ext cx="4040188" cy="2062103"/>
          </a:xfrm>
        </p:spPr>
        <p:txBody>
          <a:bodyPr/>
          <a:lstStyle>
            <a:lvl1pPr marL="287338" indent="-287338">
              <a:buFontTx/>
              <a:buBlip>
                <a:blip r:embed="rId3"/>
              </a:buBlip>
              <a:defRPr sz="2200">
                <a:solidFill>
                  <a:schemeClr val="tx1"/>
                </a:solidFill>
                <a:latin typeface="Arial" pitchFamily="34" charset="0"/>
                <a:cs typeface="Arial" pitchFamily="34" charset="0"/>
              </a:defRPr>
            </a:lvl1pPr>
            <a:lvl2pPr>
              <a:defRPr sz="2000">
                <a:solidFill>
                  <a:schemeClr val="tx1"/>
                </a:solidFill>
                <a:latin typeface="Arial" pitchFamily="34" charset="0"/>
                <a:cs typeface="Arial" pitchFamily="34" charset="0"/>
              </a:defRPr>
            </a:lvl2pPr>
            <a:lvl3pPr>
              <a:defRPr sz="1800">
                <a:solidFill>
                  <a:schemeClr val="tx1"/>
                </a:solidFill>
                <a:latin typeface="Arial" pitchFamily="34" charset="0"/>
                <a:cs typeface="Arial" pitchFamily="34" charset="0"/>
              </a:defRPr>
            </a:lvl3pPr>
            <a:lvl4pPr>
              <a:defRPr sz="16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673656"/>
            <a:ext cx="4041775" cy="769441"/>
          </a:xfrm>
        </p:spPr>
        <p:txBody>
          <a:bodyPr anchor="b"/>
          <a:lstStyle>
            <a:lvl1pPr marL="0" indent="0">
              <a:buNone/>
              <a:defRPr sz="2200" b="1">
                <a:solidFill>
                  <a:schemeClr val="tx1"/>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443097"/>
            <a:ext cx="4041775" cy="2062103"/>
          </a:xfrm>
        </p:spPr>
        <p:txBody>
          <a:bodyPr/>
          <a:lstStyle>
            <a:lvl1pPr marL="287338" indent="-287338">
              <a:buFontTx/>
              <a:buBlip>
                <a:blip r:embed="rId3"/>
              </a:buBlip>
              <a:defRPr sz="2200">
                <a:solidFill>
                  <a:schemeClr val="tx1"/>
                </a:solidFill>
                <a:latin typeface="Arial" pitchFamily="34" charset="0"/>
                <a:cs typeface="Arial" pitchFamily="34" charset="0"/>
              </a:defRPr>
            </a:lvl1pPr>
            <a:lvl2pPr>
              <a:defRPr sz="2000">
                <a:solidFill>
                  <a:schemeClr val="tx1"/>
                </a:solidFill>
                <a:latin typeface="Arial" pitchFamily="34" charset="0"/>
                <a:cs typeface="Arial" pitchFamily="34" charset="0"/>
              </a:defRPr>
            </a:lvl2pPr>
            <a:lvl3pPr>
              <a:defRPr sz="1800">
                <a:solidFill>
                  <a:schemeClr val="tx1"/>
                </a:solidFill>
                <a:latin typeface="Arial" pitchFamily="34" charset="0"/>
                <a:cs typeface="Arial" pitchFamily="34" charset="0"/>
              </a:defRPr>
            </a:lvl3pPr>
            <a:lvl4pPr>
              <a:defRPr sz="16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Box 8"/>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2" name="TextBox 11"/>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1203582187"/>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6" name="TextBox 5"/>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8" name="TextBox 7"/>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200383360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28" y="0"/>
            <a:ext cx="9139944" cy="6858000"/>
          </a:xfrm>
          <a:prstGeom prst="rect">
            <a:avLst/>
          </a:prstGeom>
        </p:spPr>
      </p:pic>
      <p:sp>
        <p:nvSpPr>
          <p:cNvPr id="5" name="TextBox 4"/>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6" name="TextBox 5"/>
          <p:cNvSpPr txBox="1"/>
          <p:nvPr userDrawn="1"/>
        </p:nvSpPr>
        <p:spPr>
          <a:xfrm>
            <a:off x="4707466" y="6536267"/>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122962260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3" name="Content Placeholder 2"/>
          <p:cNvSpPr>
            <a:spLocks noGrp="1"/>
          </p:cNvSpPr>
          <p:nvPr>
            <p:ph idx="1"/>
          </p:nvPr>
        </p:nvSpPr>
        <p:spPr>
          <a:xfrm>
            <a:off x="3575050" y="762000"/>
            <a:ext cx="5111750" cy="1938992"/>
          </a:xfrm>
        </p:spPr>
        <p:txBody>
          <a:bodyPr/>
          <a:lstStyle>
            <a:lvl1pPr marL="287338" indent="-287338">
              <a:buFontTx/>
              <a:buBlip>
                <a:blip r:embed="rId3"/>
              </a:buBlip>
              <a:defRPr sz="2400">
                <a:solidFill>
                  <a:schemeClr val="tx1"/>
                </a:solidFill>
                <a:latin typeface="Arial" pitchFamily="34" charset="0"/>
                <a:cs typeface="Arial" pitchFamily="34" charset="0"/>
              </a:defRPr>
            </a:lvl1pPr>
            <a:lvl2pPr>
              <a:defRPr sz="22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1800">
                <a:solidFill>
                  <a:schemeClr val="tx1"/>
                </a:solidFill>
                <a:latin typeface="Arial" pitchFamily="34" charset="0"/>
                <a:cs typeface="Arial" pitchFamily="34" charset="0"/>
              </a:defRPr>
            </a:lvl4pPr>
            <a:lvl5pPr>
              <a:defRPr sz="1600">
                <a:solidFill>
                  <a:schemeClr val="tx1"/>
                </a:solidFill>
                <a:latin typeface="Arial" pitchFamily="34" charset="0"/>
                <a:cs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5000"/>
            <a:ext cx="3008313" cy="307777"/>
          </a:xfrm>
        </p:spPr>
        <p:txBody>
          <a:bodyPr/>
          <a:lstStyle>
            <a:lvl1pPr marL="0" indent="0">
              <a:buNone/>
              <a:defRPr sz="1400">
                <a:solidFill>
                  <a:schemeClr val="tx1"/>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4"/>
          <p:cNvSpPr>
            <a:spLocks noGrp="1"/>
          </p:cNvSpPr>
          <p:nvPr>
            <p:ph type="title"/>
          </p:nvPr>
        </p:nvSpPr>
        <p:spPr/>
        <p:txBody>
          <a:bodyPr/>
          <a:lstStyle>
            <a:lvl1pPr>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8" name="TextBox 7"/>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4" name="Text Placeholder 13"/>
          <p:cNvSpPr>
            <a:spLocks noGrp="1"/>
          </p:cNvSpPr>
          <p:nvPr>
            <p:ph type="body" sz="quarter" idx="10" hasCustomPrompt="1"/>
          </p:nvPr>
        </p:nvSpPr>
        <p:spPr>
          <a:xfrm>
            <a:off x="457200" y="1197864"/>
            <a:ext cx="3048000" cy="707886"/>
          </a:xfrm>
        </p:spPr>
        <p:txBody>
          <a:bodyPr/>
          <a:lstStyle>
            <a:lvl1pPr marL="0" indent="0">
              <a:buFontTx/>
              <a:buNone/>
              <a:defRPr sz="2000" b="1">
                <a:solidFill>
                  <a:schemeClr val="tx1"/>
                </a:solidFill>
                <a:latin typeface="Arial" pitchFamily="34" charset="0"/>
                <a:cs typeface="Arial" pitchFamily="34" charset="0"/>
              </a:defRPr>
            </a:lvl1pPr>
          </a:lstStyle>
          <a:p>
            <a:pPr lvl="0"/>
            <a:r>
              <a:rPr lang="en-US" dirty="0" smtClean="0"/>
              <a:t>Click to edit Master title styles</a:t>
            </a:r>
          </a:p>
        </p:txBody>
      </p:sp>
      <p:sp>
        <p:nvSpPr>
          <p:cNvPr id="11" name="TextBox 10"/>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358935734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latin typeface="Arial" pitchFamily="34" charset="0"/>
                <a:cs typeface="Arial" pitchFamily="34" charset="0"/>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914399"/>
            <a:ext cx="5486400" cy="584775"/>
          </a:xfrm>
        </p:spPr>
        <p:txBody>
          <a:bodyPr/>
          <a:lstStyle>
            <a:lvl1pPr marL="0" indent="0">
              <a:buNone/>
              <a:defRPr sz="3200">
                <a:solidFill>
                  <a:schemeClr val="tx1"/>
                </a:solidFill>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307777"/>
          </a:xfrm>
        </p:spPr>
        <p:txBody>
          <a:bodyPr/>
          <a:lstStyle>
            <a:lvl1pPr marL="0" indent="0">
              <a:buNone/>
              <a:defRPr sz="1400">
                <a:solidFill>
                  <a:schemeClr val="tx1"/>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TextBox 7"/>
          <p:cNvSpPr txBox="1"/>
          <p:nvPr userDrawn="1"/>
        </p:nvSpPr>
        <p:spPr>
          <a:xfrm>
            <a:off x="0"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0" name="TextBox 9"/>
          <p:cNvSpPr txBox="1"/>
          <p:nvPr userDrawn="1"/>
        </p:nvSpPr>
        <p:spPr>
          <a:xfrm>
            <a:off x="6519333" y="6604000"/>
            <a:ext cx="2315103" cy="184666"/>
          </a:xfrm>
          <a:prstGeom prst="rect">
            <a:avLst/>
          </a:prstGeom>
          <a:noFill/>
        </p:spPr>
        <p:txBody>
          <a:bodyPr wrap="square" rtlCol="0">
            <a:spAutoFit/>
          </a:bodyPr>
          <a:lstStyle/>
          <a:p>
            <a:pPr algn="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4241397627"/>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3" name="Vertical Text Placeholder 2"/>
          <p:cNvSpPr>
            <a:spLocks noGrp="1"/>
          </p:cNvSpPr>
          <p:nvPr>
            <p:ph type="body" orient="vert" idx="1"/>
          </p:nvPr>
        </p:nvSpPr>
        <p:spPr>
          <a:xfrm>
            <a:off x="6840141" y="914400"/>
            <a:ext cx="1846659" cy="5638800"/>
          </a:xfrm>
        </p:spPr>
        <p:txBody>
          <a:bodyPr vert="eaVert"/>
          <a:lstStyle>
            <a:lvl1pPr marL="287338" indent="-287338">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rot="5400000">
            <a:off x="-82778"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9" name="Rectangle 8"/>
          <p:cNvSpPr/>
          <p:nvPr userDrawn="1"/>
        </p:nvSpPr>
        <p:spPr>
          <a:xfrm>
            <a:off x="8711738" y="6434051"/>
            <a:ext cx="432262" cy="423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000000"/>
              </a:solidFill>
              <a:cs typeface="Arial" pitchFamily="34" charset="0"/>
            </a:endParaRPr>
          </a:p>
        </p:txBody>
      </p:sp>
      <p:sp>
        <p:nvSpPr>
          <p:cNvPr id="10" name="TextBox 9"/>
          <p:cNvSpPr txBox="1"/>
          <p:nvPr userDrawn="1"/>
        </p:nvSpPr>
        <p:spPr>
          <a:xfrm rot="5400000">
            <a:off x="-1024469" y="1819726"/>
            <a:ext cx="2315103" cy="184666"/>
          </a:xfrm>
          <a:prstGeom prst="rect">
            <a:avLst/>
          </a:prstGeom>
          <a:noFill/>
        </p:spPr>
        <p:txBody>
          <a:bodyPr wrap="square" rtlCol="0">
            <a:spAutoFit/>
          </a:bodyPr>
          <a:lstStyle/>
          <a:p>
            <a:pP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258213048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2" name="Vertical Title 1"/>
          <p:cNvSpPr>
            <a:spLocks noGrp="1"/>
          </p:cNvSpPr>
          <p:nvPr>
            <p:ph type="title" orient="vert"/>
          </p:nvPr>
        </p:nvSpPr>
        <p:spPr>
          <a:xfrm>
            <a:off x="6629400" y="914400"/>
            <a:ext cx="2057400" cy="5211763"/>
          </a:xfrm>
        </p:spPr>
        <p:txBody>
          <a:bodyPr vert="eaVert"/>
          <a:lstStyle>
            <a:lvl1pPr>
              <a:lnSpc>
                <a:spcPct val="100000"/>
              </a:lnSpc>
              <a:defRPr>
                <a:solidFill>
                  <a:schemeClr val="tx1"/>
                </a:solidFill>
                <a:latin typeface="Arial" pitchFamily="34" charset="0"/>
                <a:cs typeface="Arial" pitchFamily="34"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630341" y="914400"/>
            <a:ext cx="1846659" cy="5211763"/>
          </a:xfrm>
        </p:spPr>
        <p:txBody>
          <a:bodyPr vert="eaVert"/>
          <a:lstStyle>
            <a:lvl1pPr marL="287338" indent="-287338">
              <a:buFontTx/>
              <a:buBlip>
                <a:blip r:embed="rId3"/>
              </a:buBlip>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rot="5400000">
            <a:off x="-82778" y="6629400"/>
            <a:ext cx="381000" cy="215444"/>
          </a:xfrm>
          <a:prstGeom prst="rect">
            <a:avLst/>
          </a:prstGeom>
          <a:noFill/>
        </p:spPr>
        <p:txBody>
          <a:bodyPr wrap="square" rtlCol="0">
            <a:spAutoFit/>
          </a:bodyPr>
          <a:lstStyle/>
          <a:p>
            <a:pPr defTabSz="914400">
              <a:tabLst>
                <a:tab pos="230188" algn="l"/>
              </a:tabLst>
            </a:pPr>
            <a:fld id="{CA9CD2DD-40EA-47C8-83BA-F65037AC888D}" type="slidenum">
              <a:rPr lang="en-US" sz="800" smtClean="0">
                <a:solidFill>
                  <a:srgbClr val="000000"/>
                </a:solidFill>
                <a:cs typeface="Arial" pitchFamily="34" charset="0"/>
              </a:rPr>
              <a:pPr defTabSz="914400">
                <a:tabLst>
                  <a:tab pos="230188" algn="l"/>
                </a:tabLst>
              </a:pPr>
              <a:t>‹#›</a:t>
            </a:fld>
            <a:r>
              <a:rPr lang="en-US" sz="800" dirty="0" smtClean="0">
                <a:solidFill>
                  <a:srgbClr val="000000"/>
                </a:solidFill>
                <a:cs typeface="Arial" pitchFamily="34" charset="0"/>
              </a:rPr>
              <a:t>	</a:t>
            </a:r>
            <a:endParaRPr lang="en-US" sz="800" dirty="0">
              <a:solidFill>
                <a:srgbClr val="000000"/>
              </a:solidFill>
              <a:cs typeface="Arial" pitchFamily="34" charset="0"/>
            </a:endParaRPr>
          </a:p>
        </p:txBody>
      </p:sp>
      <p:sp>
        <p:nvSpPr>
          <p:cNvPr id="11" name="Rectangle 10"/>
          <p:cNvSpPr/>
          <p:nvPr userDrawn="1"/>
        </p:nvSpPr>
        <p:spPr>
          <a:xfrm>
            <a:off x="8711738" y="6434051"/>
            <a:ext cx="432262" cy="423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cs typeface="Arial" pitchFamily="34" charset="0"/>
            </a:endParaRPr>
          </a:p>
        </p:txBody>
      </p:sp>
      <p:sp>
        <p:nvSpPr>
          <p:cNvPr id="10" name="TextBox 9"/>
          <p:cNvSpPr txBox="1"/>
          <p:nvPr userDrawn="1"/>
        </p:nvSpPr>
        <p:spPr>
          <a:xfrm rot="5400000">
            <a:off x="-1024469" y="1819726"/>
            <a:ext cx="2315103" cy="184666"/>
          </a:xfrm>
          <a:prstGeom prst="rect">
            <a:avLst/>
          </a:prstGeom>
          <a:noFill/>
        </p:spPr>
        <p:txBody>
          <a:bodyPr wrap="square" rtlCol="0">
            <a:spAutoFit/>
          </a:bodyPr>
          <a:lstStyle/>
          <a:p>
            <a:pPr defTabSz="914400"/>
            <a:r>
              <a:rPr lang="en-US" sz="600" dirty="0" smtClean="0">
                <a:solidFill>
                  <a:srgbClr val="000000"/>
                </a:solidFill>
                <a:cs typeface="Arial" pitchFamily="34" charset="0"/>
              </a:rPr>
              <a:t>PROPRIETARY &amp; CONFIDENTIAL – © 2014 PREMIER, INC.</a:t>
            </a:r>
            <a:endParaRPr lang="en-US" sz="600" dirty="0">
              <a:solidFill>
                <a:srgbClr val="000000"/>
              </a:solidFill>
              <a:cs typeface="Arial" pitchFamily="34" charset="0"/>
            </a:endParaRPr>
          </a:p>
        </p:txBody>
      </p:sp>
    </p:spTree>
    <p:extLst>
      <p:ext uri="{BB962C8B-B14F-4D97-AF65-F5344CB8AC3E}">
        <p14:creationId xmlns:p14="http://schemas.microsoft.com/office/powerpoint/2010/main" val="24490719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6.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
            <a:ext cx="8229600" cy="649224"/>
          </a:xfrm>
          <a:prstGeom prst="rect">
            <a:avLst/>
          </a:prstGeom>
        </p:spPr>
        <p:txBody>
          <a:bodyPr vert="horz" lIns="91425" tIns="45713" rIns="91425" bIns="45713"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914400"/>
            <a:ext cx="8229600" cy="1754326"/>
          </a:xfrm>
          <a:prstGeom prst="rect">
            <a:avLst/>
          </a:prstGeom>
        </p:spPr>
        <p:txBody>
          <a:bodyPr vert="horz" lIns="91425" tIns="45713" rIns="91425" bIns="45713"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4088107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98"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iming>
    <p:tnLst>
      <p:par>
        <p:cTn id="1" dur="indefinite" restart="never" nodeType="tmRoot"/>
      </p:par>
    </p:tnLst>
  </p:timing>
  <p:hf sldNum="0" hdr="0" dt="0"/>
  <p:txStyles>
    <p:titleStyle>
      <a:lvl1pPr algn="l" defTabSz="914259" rtl="0" eaLnBrk="1" latinLnBrk="0" hangingPunct="1">
        <a:lnSpc>
          <a:spcPct val="100000"/>
        </a:lnSpc>
        <a:spcBef>
          <a:spcPct val="0"/>
        </a:spcBef>
        <a:buNone/>
        <a:defRPr sz="2400" b="1" kern="1200">
          <a:solidFill>
            <a:schemeClr val="tx1"/>
          </a:solidFill>
          <a:latin typeface="Arial" pitchFamily="34" charset="0"/>
          <a:ea typeface="+mj-ea"/>
          <a:cs typeface="Arial" pitchFamily="34" charset="0"/>
        </a:defRPr>
      </a:lvl1pPr>
    </p:titleStyle>
    <p:bodyStyle>
      <a:lvl1pPr marL="287293" indent="-287293" algn="l" defTabSz="914259" rtl="0" eaLnBrk="1" latinLnBrk="0" hangingPunct="1">
        <a:spcBef>
          <a:spcPct val="20000"/>
        </a:spcBef>
        <a:buFontTx/>
        <a:buBlip>
          <a:blip r:embed="rId13"/>
        </a:buBlip>
        <a:defRPr sz="2400" kern="1200">
          <a:solidFill>
            <a:schemeClr val="tx1"/>
          </a:solidFill>
          <a:latin typeface="Arial" pitchFamily="34" charset="0"/>
          <a:ea typeface="+mn-ea"/>
          <a:cs typeface="Arial" pitchFamily="34" charset="0"/>
        </a:defRPr>
      </a:lvl1pPr>
      <a:lvl2pPr marL="626967" indent="-169837" algn="l" defTabSz="914259"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084097" indent="-169837" algn="l" defTabSz="914259" rtl="0" eaLnBrk="1" latinLnBrk="0" hangingPunct="1">
        <a:spcBef>
          <a:spcPct val="20000"/>
        </a:spcBef>
        <a:buFont typeface="Calibri" pitchFamily="34" charset="0"/>
        <a:buChar char="»"/>
        <a:defRPr sz="1800" kern="1200">
          <a:solidFill>
            <a:schemeClr val="tx1"/>
          </a:solidFill>
          <a:latin typeface="Arial" pitchFamily="34" charset="0"/>
          <a:ea typeface="+mn-ea"/>
          <a:cs typeface="Arial" pitchFamily="34" charset="0"/>
        </a:defRPr>
      </a:lvl3pPr>
      <a:lvl4pPr marL="1541226" indent="-169837" algn="l" defTabSz="914259" rtl="0" eaLnBrk="1" latinLnBrk="0" hangingPunct="1">
        <a:spcBef>
          <a:spcPct val="20000"/>
        </a:spcBef>
        <a:buFont typeface="Wingdings" pitchFamily="2" charset="2"/>
        <a:buChar char="§"/>
        <a:tabLst/>
        <a:defRPr sz="1600" kern="1200">
          <a:solidFill>
            <a:schemeClr val="tx1"/>
          </a:solidFill>
          <a:latin typeface="Arial" pitchFamily="34" charset="0"/>
          <a:ea typeface="+mn-ea"/>
          <a:cs typeface="Arial" pitchFamily="34" charset="0"/>
        </a:defRPr>
      </a:lvl4pPr>
      <a:lvl5pPr marL="1998356" indent="-169837" algn="l" defTabSz="914259"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286750" y="5821040"/>
            <a:ext cx="794742" cy="96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27908938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Lst>
  <p:transition/>
  <p:txStyles>
    <p:titleStyle>
      <a:lvl1pPr algn="ctr" rtl="0" eaLnBrk="0" fontAlgn="base" hangingPunct="0">
        <a:spcBef>
          <a:spcPct val="0"/>
        </a:spcBef>
        <a:spcAft>
          <a:spcPct val="0"/>
        </a:spcAft>
        <a:defRPr sz="5900">
          <a:solidFill>
            <a:schemeClr val="tx1"/>
          </a:solidFill>
          <a:latin typeface="+mj-lt"/>
          <a:ea typeface="+mj-ea"/>
          <a:cs typeface="+mj-cs"/>
          <a:sym typeface="Gill Sans" charset="0"/>
        </a:defRPr>
      </a:lvl1pPr>
      <a:lvl2pPr algn="ctr" rtl="0" eaLnBrk="0" fontAlgn="base" hangingPunct="0">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charset="0"/>
        </a:defRPr>
      </a:lvl2pPr>
      <a:lvl3pPr algn="ctr" rtl="0" eaLnBrk="0" fontAlgn="base" hangingPunct="0">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charset="0"/>
        </a:defRPr>
      </a:lvl3pPr>
      <a:lvl4pPr algn="ctr" rtl="0" eaLnBrk="0" fontAlgn="base" hangingPunct="0">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charset="0"/>
        </a:defRPr>
      </a:lvl4pPr>
      <a:lvl5pPr algn="ctr" rtl="0" eaLnBrk="0" fontAlgn="base" hangingPunct="0">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charset="0"/>
        </a:defRPr>
      </a:lvl5pPr>
      <a:lvl6pPr marL="321457" algn="ctr" rtl="0" fontAlgn="base">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pitchFamily="18" charset="0"/>
        </a:defRPr>
      </a:lvl6pPr>
      <a:lvl7pPr marL="642915" algn="ctr" rtl="0" fontAlgn="base">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pitchFamily="18" charset="0"/>
        </a:defRPr>
      </a:lvl7pPr>
      <a:lvl8pPr marL="964372" algn="ctr" rtl="0" fontAlgn="base">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pitchFamily="18" charset="0"/>
        </a:defRPr>
      </a:lvl8pPr>
      <a:lvl9pPr marL="1285829" algn="ctr" rtl="0" fontAlgn="base">
        <a:spcBef>
          <a:spcPct val="0"/>
        </a:spcBef>
        <a:spcAft>
          <a:spcPct val="0"/>
        </a:spcAft>
        <a:defRPr sz="5900">
          <a:solidFill>
            <a:schemeClr val="tx1"/>
          </a:solidFill>
          <a:latin typeface="Gill Sans" pitchFamily="18" charset="0"/>
          <a:ea typeface="ヒラギノ角ゴ ProN W3" pitchFamily="18" charset="-128"/>
          <a:cs typeface="ヒラギノ角ゴ ProN W3" pitchFamily="18" charset="-128"/>
          <a:sym typeface="Gill Sans" pitchFamily="18" charset="0"/>
        </a:defRPr>
      </a:lvl9pPr>
    </p:titleStyle>
    <p:bodyStyle>
      <a:lvl1pPr marL="625056" indent="-401822" algn="l" rtl="0" eaLnBrk="0" fontAlgn="base" hangingPunct="0">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1pPr>
      <a:lvl2pPr marL="937584" indent="-401822" algn="l" rtl="0" eaLnBrk="0" fontAlgn="base" hangingPunct="0">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2pPr>
      <a:lvl3pPr marL="1250112" indent="-401822" algn="l" rtl="0" eaLnBrk="0" fontAlgn="base" hangingPunct="0">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3pPr>
      <a:lvl4pPr marL="1562640" indent="-401822" algn="l" rtl="0" eaLnBrk="0" fontAlgn="base" hangingPunct="0">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4pPr>
      <a:lvl5pPr marL="1875168" indent="-401822" algn="l" rtl="0" eaLnBrk="0" fontAlgn="base" hangingPunct="0">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5pPr>
      <a:lvl6pPr marL="2196625" indent="-401822" algn="l" rtl="0" fontAlgn="base">
        <a:spcBef>
          <a:spcPts val="1687"/>
        </a:spcBef>
        <a:spcAft>
          <a:spcPct val="0"/>
        </a:spcAft>
        <a:buSzPct val="171000"/>
        <a:buFont typeface="Gill Sans" pitchFamily="18" charset="0"/>
        <a:buChar char="•"/>
        <a:defRPr sz="3000">
          <a:solidFill>
            <a:schemeClr val="tx1"/>
          </a:solidFill>
          <a:latin typeface="+mn-lt"/>
          <a:ea typeface="+mn-ea"/>
          <a:cs typeface="+mn-cs"/>
          <a:sym typeface="Gill Sans" pitchFamily="18" charset="0"/>
        </a:defRPr>
      </a:lvl6pPr>
      <a:lvl7pPr marL="2518082" indent="-401822" algn="l" rtl="0" fontAlgn="base">
        <a:spcBef>
          <a:spcPts val="1687"/>
        </a:spcBef>
        <a:spcAft>
          <a:spcPct val="0"/>
        </a:spcAft>
        <a:buSzPct val="171000"/>
        <a:buFont typeface="Gill Sans" pitchFamily="18" charset="0"/>
        <a:buChar char="•"/>
        <a:defRPr sz="3000">
          <a:solidFill>
            <a:schemeClr val="tx1"/>
          </a:solidFill>
          <a:latin typeface="+mn-lt"/>
          <a:ea typeface="+mn-ea"/>
          <a:cs typeface="+mn-cs"/>
          <a:sym typeface="Gill Sans" pitchFamily="18" charset="0"/>
        </a:defRPr>
      </a:lvl7pPr>
      <a:lvl8pPr marL="2839540" indent="-401822" algn="l" rtl="0" fontAlgn="base">
        <a:spcBef>
          <a:spcPts val="1687"/>
        </a:spcBef>
        <a:spcAft>
          <a:spcPct val="0"/>
        </a:spcAft>
        <a:buSzPct val="171000"/>
        <a:buFont typeface="Gill Sans" pitchFamily="18" charset="0"/>
        <a:buChar char="•"/>
        <a:defRPr sz="3000">
          <a:solidFill>
            <a:schemeClr val="tx1"/>
          </a:solidFill>
          <a:latin typeface="+mn-lt"/>
          <a:ea typeface="+mn-ea"/>
          <a:cs typeface="+mn-cs"/>
          <a:sym typeface="Gill Sans" pitchFamily="18" charset="0"/>
        </a:defRPr>
      </a:lvl8pPr>
      <a:lvl9pPr marL="3160997" indent="-401822" algn="l" rtl="0" fontAlgn="base">
        <a:spcBef>
          <a:spcPts val="1687"/>
        </a:spcBef>
        <a:spcAft>
          <a:spcPct val="0"/>
        </a:spcAft>
        <a:buSzPct val="171000"/>
        <a:buFont typeface="Gill Sans" pitchFamily="18" charset="0"/>
        <a:buChar char="•"/>
        <a:defRPr sz="3000">
          <a:solidFill>
            <a:schemeClr val="tx1"/>
          </a:solidFill>
          <a:latin typeface="+mn-lt"/>
          <a:ea typeface="+mn-ea"/>
          <a:cs typeface="+mn-cs"/>
          <a:sym typeface="Gill Sans" pitchFamily="18" charset="0"/>
        </a:defRPr>
      </a:lvl9pPr>
    </p:bodyStyle>
    <p:otherStyle>
      <a:defPPr>
        <a:defRPr lang="en-US"/>
      </a:defPPr>
      <a:lvl1pPr marL="0" algn="l" defTabSz="321457" rtl="0" eaLnBrk="1" latinLnBrk="0" hangingPunct="1">
        <a:defRPr sz="1300" kern="1200">
          <a:solidFill>
            <a:schemeClr val="tx1"/>
          </a:solidFill>
          <a:latin typeface="+mn-lt"/>
          <a:ea typeface="+mn-ea"/>
          <a:cs typeface="+mn-cs"/>
        </a:defRPr>
      </a:lvl1pPr>
      <a:lvl2pPr marL="321457" algn="l" defTabSz="321457" rtl="0" eaLnBrk="1" latinLnBrk="0" hangingPunct="1">
        <a:defRPr sz="1300" kern="1200">
          <a:solidFill>
            <a:schemeClr val="tx1"/>
          </a:solidFill>
          <a:latin typeface="+mn-lt"/>
          <a:ea typeface="+mn-ea"/>
          <a:cs typeface="+mn-cs"/>
        </a:defRPr>
      </a:lvl2pPr>
      <a:lvl3pPr marL="642915" algn="l" defTabSz="321457" rtl="0" eaLnBrk="1" latinLnBrk="0" hangingPunct="1">
        <a:defRPr sz="1300" kern="1200">
          <a:solidFill>
            <a:schemeClr val="tx1"/>
          </a:solidFill>
          <a:latin typeface="+mn-lt"/>
          <a:ea typeface="+mn-ea"/>
          <a:cs typeface="+mn-cs"/>
        </a:defRPr>
      </a:lvl3pPr>
      <a:lvl4pPr marL="964372" algn="l" defTabSz="321457" rtl="0" eaLnBrk="1" latinLnBrk="0" hangingPunct="1">
        <a:defRPr sz="1300" kern="1200">
          <a:solidFill>
            <a:schemeClr val="tx1"/>
          </a:solidFill>
          <a:latin typeface="+mn-lt"/>
          <a:ea typeface="+mn-ea"/>
          <a:cs typeface="+mn-cs"/>
        </a:defRPr>
      </a:lvl4pPr>
      <a:lvl5pPr marL="1285829" algn="l" defTabSz="321457" rtl="0" eaLnBrk="1" latinLnBrk="0" hangingPunct="1">
        <a:defRPr sz="1300" kern="1200">
          <a:solidFill>
            <a:schemeClr val="tx1"/>
          </a:solidFill>
          <a:latin typeface="+mn-lt"/>
          <a:ea typeface="+mn-ea"/>
          <a:cs typeface="+mn-cs"/>
        </a:defRPr>
      </a:lvl5pPr>
      <a:lvl6pPr marL="1607287" algn="l" defTabSz="321457" rtl="0" eaLnBrk="1" latinLnBrk="0" hangingPunct="1">
        <a:defRPr sz="1300" kern="1200">
          <a:solidFill>
            <a:schemeClr val="tx1"/>
          </a:solidFill>
          <a:latin typeface="+mn-lt"/>
          <a:ea typeface="+mn-ea"/>
          <a:cs typeface="+mn-cs"/>
        </a:defRPr>
      </a:lvl6pPr>
      <a:lvl7pPr marL="1928744" algn="l" defTabSz="321457" rtl="0" eaLnBrk="1" latinLnBrk="0" hangingPunct="1">
        <a:defRPr sz="1300" kern="1200">
          <a:solidFill>
            <a:schemeClr val="tx1"/>
          </a:solidFill>
          <a:latin typeface="+mn-lt"/>
          <a:ea typeface="+mn-ea"/>
          <a:cs typeface="+mn-cs"/>
        </a:defRPr>
      </a:lvl7pPr>
      <a:lvl8pPr marL="2250201" algn="l" defTabSz="321457" rtl="0" eaLnBrk="1" latinLnBrk="0" hangingPunct="1">
        <a:defRPr sz="1300" kern="1200">
          <a:solidFill>
            <a:schemeClr val="tx1"/>
          </a:solidFill>
          <a:latin typeface="+mn-lt"/>
          <a:ea typeface="+mn-ea"/>
          <a:cs typeface="+mn-cs"/>
        </a:defRPr>
      </a:lvl8pPr>
      <a:lvl9pPr marL="2571659" algn="l" defTabSz="321457"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
            <a:ext cx="8229600" cy="64922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914400"/>
            <a:ext cx="8229600" cy="1754326"/>
          </a:xfrm>
          <a:prstGeom prst="rect">
            <a:avLst/>
          </a:prstGeom>
        </p:spPr>
        <p:txBody>
          <a:bodyPr vert="horz" lIns="91440" tIns="45720" rIns="91440" bIns="4572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7639542"/>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iming>
    <p:tnLst>
      <p:par>
        <p:cTn id="1" dur="indefinite" restart="never" nodeType="tmRoot"/>
      </p:par>
    </p:tnLst>
  </p:timing>
  <p:hf sldNum="0" hdr="0" dt="0"/>
  <p:txStyles>
    <p:titleStyle>
      <a:lvl1pPr algn="l" defTabSz="914400" rtl="0" eaLnBrk="1" latinLnBrk="0" hangingPunct="1">
        <a:lnSpc>
          <a:spcPct val="100000"/>
        </a:lnSpc>
        <a:spcBef>
          <a:spcPct val="0"/>
        </a:spcBef>
        <a:buNone/>
        <a:defRPr sz="2400" b="1" kern="1200">
          <a:solidFill>
            <a:schemeClr val="tx1"/>
          </a:solidFill>
          <a:latin typeface="Arial" pitchFamily="34" charset="0"/>
          <a:ea typeface="+mj-ea"/>
          <a:cs typeface="Arial" pitchFamily="34" charset="0"/>
        </a:defRPr>
      </a:lvl1pPr>
    </p:titleStyle>
    <p:bodyStyle>
      <a:lvl1pPr marL="287338" indent="-287338" algn="l" defTabSz="914400" rtl="0" eaLnBrk="1" latinLnBrk="0" hangingPunct="1">
        <a:spcBef>
          <a:spcPct val="20000"/>
        </a:spcBef>
        <a:buFontTx/>
        <a:buBlip>
          <a:blip r:embed="rId13"/>
        </a:buBlip>
        <a:defRPr sz="2400" kern="1200">
          <a:solidFill>
            <a:schemeClr val="tx1"/>
          </a:solidFill>
          <a:latin typeface="Arial" pitchFamily="34" charset="0"/>
          <a:ea typeface="+mn-ea"/>
          <a:cs typeface="Arial" pitchFamily="34" charset="0"/>
        </a:defRPr>
      </a:lvl1pPr>
      <a:lvl2pPr marL="627063" indent="-169863"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084263" indent="-169863" algn="l" defTabSz="914400" rtl="0" eaLnBrk="1" latinLnBrk="0" hangingPunct="1">
        <a:spcBef>
          <a:spcPct val="20000"/>
        </a:spcBef>
        <a:buFont typeface="Calibri" pitchFamily="34" charset="0"/>
        <a:buChar char="»"/>
        <a:defRPr sz="1800" kern="1200">
          <a:solidFill>
            <a:schemeClr val="tx1"/>
          </a:solidFill>
          <a:latin typeface="Arial" pitchFamily="34" charset="0"/>
          <a:ea typeface="+mn-ea"/>
          <a:cs typeface="Arial" pitchFamily="34" charset="0"/>
        </a:defRPr>
      </a:lvl3pPr>
      <a:lvl4pPr marL="1541463" indent="-169863" algn="l" defTabSz="914400" rtl="0" eaLnBrk="1" latinLnBrk="0" hangingPunct="1">
        <a:spcBef>
          <a:spcPct val="20000"/>
        </a:spcBef>
        <a:buFont typeface="Wingdings" pitchFamily="2" charset="2"/>
        <a:buChar char="§"/>
        <a:tabLst/>
        <a:defRPr sz="1600" kern="1200">
          <a:solidFill>
            <a:schemeClr val="tx1"/>
          </a:solidFill>
          <a:latin typeface="Arial" pitchFamily="34" charset="0"/>
          <a:ea typeface="+mn-ea"/>
          <a:cs typeface="Arial" pitchFamily="34" charset="0"/>
        </a:defRPr>
      </a:lvl4pPr>
      <a:lvl5pPr marL="1998663" indent="-169863"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
            <a:ext cx="8229600" cy="64922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914400"/>
            <a:ext cx="8229600" cy="1754326"/>
          </a:xfrm>
          <a:prstGeom prst="rect">
            <a:avLst/>
          </a:prstGeom>
        </p:spPr>
        <p:txBody>
          <a:bodyPr vert="horz" lIns="91440" tIns="45720" rIns="91440" bIns="4572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0494070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iming>
    <p:tnLst>
      <p:par>
        <p:cTn id="1" dur="indefinite" restart="never" nodeType="tmRoot"/>
      </p:par>
    </p:tnLst>
  </p:timing>
  <p:hf sldNum="0" hdr="0" dt="0"/>
  <p:txStyles>
    <p:titleStyle>
      <a:lvl1pPr algn="l" defTabSz="914400" rtl="0" eaLnBrk="1" latinLnBrk="0" hangingPunct="1">
        <a:lnSpc>
          <a:spcPct val="100000"/>
        </a:lnSpc>
        <a:spcBef>
          <a:spcPct val="0"/>
        </a:spcBef>
        <a:buNone/>
        <a:defRPr sz="2400" b="1" kern="1200">
          <a:solidFill>
            <a:schemeClr val="tx1"/>
          </a:solidFill>
          <a:latin typeface="Arial" pitchFamily="34" charset="0"/>
          <a:ea typeface="+mj-ea"/>
          <a:cs typeface="Arial" pitchFamily="34" charset="0"/>
        </a:defRPr>
      </a:lvl1pPr>
    </p:titleStyle>
    <p:bodyStyle>
      <a:lvl1pPr marL="287338" indent="-287338" algn="l" defTabSz="914400" rtl="0" eaLnBrk="1" latinLnBrk="0" hangingPunct="1">
        <a:spcBef>
          <a:spcPct val="20000"/>
        </a:spcBef>
        <a:buFontTx/>
        <a:buBlip>
          <a:blip r:embed="rId13"/>
        </a:buBlip>
        <a:defRPr sz="2400" kern="1200">
          <a:solidFill>
            <a:schemeClr val="tx1"/>
          </a:solidFill>
          <a:latin typeface="Arial" pitchFamily="34" charset="0"/>
          <a:ea typeface="+mn-ea"/>
          <a:cs typeface="Arial" pitchFamily="34" charset="0"/>
        </a:defRPr>
      </a:lvl1pPr>
      <a:lvl2pPr marL="627063" indent="-169863"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084263" indent="-169863" algn="l" defTabSz="914400" rtl="0" eaLnBrk="1" latinLnBrk="0" hangingPunct="1">
        <a:spcBef>
          <a:spcPct val="20000"/>
        </a:spcBef>
        <a:buFont typeface="Calibri" pitchFamily="34" charset="0"/>
        <a:buChar char="»"/>
        <a:defRPr sz="1800" kern="1200">
          <a:solidFill>
            <a:schemeClr val="tx1"/>
          </a:solidFill>
          <a:latin typeface="Arial" pitchFamily="34" charset="0"/>
          <a:ea typeface="+mn-ea"/>
          <a:cs typeface="Arial" pitchFamily="34" charset="0"/>
        </a:defRPr>
      </a:lvl3pPr>
      <a:lvl4pPr marL="1541463" indent="-169863" algn="l" defTabSz="914400" rtl="0" eaLnBrk="1" latinLnBrk="0" hangingPunct="1">
        <a:spcBef>
          <a:spcPct val="20000"/>
        </a:spcBef>
        <a:buFont typeface="Wingdings" pitchFamily="2" charset="2"/>
        <a:buChar char="§"/>
        <a:tabLst/>
        <a:defRPr sz="1600" kern="1200">
          <a:solidFill>
            <a:schemeClr val="tx1"/>
          </a:solidFill>
          <a:latin typeface="Arial" pitchFamily="34" charset="0"/>
          <a:ea typeface="+mn-ea"/>
          <a:cs typeface="Arial" pitchFamily="34" charset="0"/>
        </a:defRPr>
      </a:lvl4pPr>
      <a:lvl5pPr marL="1998663" indent="-169863"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remierinc.com/AdvisorLive" TargetMode="External"/><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0702" y="3161830"/>
            <a:ext cx="5486400" cy="523220"/>
          </a:xfrm>
        </p:spPr>
        <p:txBody>
          <a:bodyPr>
            <a:normAutofit fontScale="90000"/>
          </a:bodyPr>
          <a:lstStyle/>
          <a:p>
            <a:r>
              <a:rPr lang="en-US" dirty="0" smtClean="0"/>
              <a:t>Advisor Live®</a:t>
            </a:r>
            <a:br>
              <a:rPr lang="en-US" dirty="0" smtClean="0"/>
            </a:br>
            <a:r>
              <a:rPr lang="en-US" dirty="0" smtClean="0"/>
              <a:t/>
            </a:r>
            <a:br>
              <a:rPr lang="en-US" dirty="0" smtClean="0"/>
            </a:br>
            <a:r>
              <a:rPr lang="en-US" dirty="0" smtClean="0"/>
              <a:t>Safe </a:t>
            </a:r>
            <a:r>
              <a:rPr lang="en-US" dirty="0"/>
              <a:t>opioid use – Strategies for reducing adverse events and related harm</a:t>
            </a:r>
            <a:br>
              <a:rPr lang="en-US" dirty="0"/>
            </a:br>
            <a:endParaRPr lang="en-US" dirty="0"/>
          </a:p>
        </p:txBody>
      </p:sp>
      <p:sp>
        <p:nvSpPr>
          <p:cNvPr id="6" name="Text Placeholder 5"/>
          <p:cNvSpPr>
            <a:spLocks noGrp="1"/>
          </p:cNvSpPr>
          <p:nvPr>
            <p:ph type="body" sz="quarter" idx="10"/>
          </p:nvPr>
        </p:nvSpPr>
        <p:spPr>
          <a:xfrm>
            <a:off x="3124200" y="5123303"/>
            <a:ext cx="1809750" cy="373659"/>
          </a:xfrm>
        </p:spPr>
        <p:txBody>
          <a:bodyPr/>
          <a:lstStyle/>
          <a:p>
            <a:r>
              <a:rPr lang="en-US" dirty="0" smtClean="0"/>
              <a:t>March 4, 2014</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971" y="5123303"/>
            <a:ext cx="722039" cy="666318"/>
          </a:xfrm>
          <a:prstGeom prst="rect">
            <a:avLst/>
          </a:prstGeom>
        </p:spPr>
      </p:pic>
      <p:sp>
        <p:nvSpPr>
          <p:cNvPr id="8" name="TextBox 7"/>
          <p:cNvSpPr txBox="1"/>
          <p:nvPr/>
        </p:nvSpPr>
        <p:spPr>
          <a:xfrm>
            <a:off x="74431" y="5830578"/>
            <a:ext cx="2062716" cy="654986"/>
          </a:xfrm>
          <a:prstGeom prst="rect">
            <a:avLst/>
          </a:prstGeom>
          <a:noFill/>
        </p:spPr>
        <p:txBody>
          <a:bodyPr wrap="square" lIns="91425" tIns="45713" rIns="91425" bIns="45713" rtlCol="0">
            <a:spAutoFit/>
          </a:bodyPr>
          <a:lstStyle/>
          <a:p>
            <a:r>
              <a:rPr lang="en-US" dirty="0" smtClean="0"/>
              <a:t>@</a:t>
            </a:r>
            <a:r>
              <a:rPr lang="en-US" dirty="0" err="1" smtClean="0"/>
              <a:t>PremierHA</a:t>
            </a:r>
            <a:endParaRPr lang="en-US" dirty="0" smtClean="0"/>
          </a:p>
          <a:p>
            <a:r>
              <a:rPr lang="en-US" dirty="0" smtClean="0"/>
              <a:t>#</a:t>
            </a:r>
            <a:r>
              <a:rPr lang="en-US" dirty="0" err="1" smtClean="0"/>
              <a:t>AdvisorLive</a:t>
            </a:r>
            <a:endParaRPr lang="en-US" dirty="0"/>
          </a:p>
        </p:txBody>
      </p:sp>
      <p:sp>
        <p:nvSpPr>
          <p:cNvPr id="9" name="Rectangle 8"/>
          <p:cNvSpPr/>
          <p:nvPr/>
        </p:nvSpPr>
        <p:spPr>
          <a:xfrm>
            <a:off x="2643804" y="6144698"/>
            <a:ext cx="6500196" cy="646331"/>
          </a:xfrm>
          <a:prstGeom prst="rect">
            <a:avLst/>
          </a:prstGeom>
        </p:spPr>
        <p:txBody>
          <a:bodyPr wrap="square">
            <a:spAutoFit/>
          </a:bodyPr>
          <a:lstStyle/>
          <a:p>
            <a:r>
              <a:rPr lang="en-US" i="1" dirty="0" smtClean="0">
                <a:solidFill>
                  <a:schemeClr val="tx1">
                    <a:lumMod val="65000"/>
                    <a:lumOff val="35000"/>
                  </a:schemeClr>
                </a:solidFill>
              </a:rPr>
              <a:t>Download today’s slides at </a:t>
            </a:r>
            <a:r>
              <a:rPr lang="en-US" i="1" dirty="0" smtClean="0">
                <a:solidFill>
                  <a:schemeClr val="tx1">
                    <a:lumMod val="65000"/>
                    <a:lumOff val="35000"/>
                  </a:schemeClr>
                </a:solidFill>
                <a:hlinkClick r:id="rId3"/>
              </a:rPr>
              <a:t>www.premierinc.com/AdvisorLive</a:t>
            </a:r>
            <a:endParaRPr lang="en-US" i="1" dirty="0" smtClean="0">
              <a:solidFill>
                <a:schemeClr val="tx1">
                  <a:lumMod val="65000"/>
                  <a:lumOff val="35000"/>
                </a:schemeClr>
              </a:solidFill>
            </a:endParaRPr>
          </a:p>
          <a:p>
            <a:endParaRPr lang="en-US" b="1" i="1" dirty="0">
              <a:solidFill>
                <a:schemeClr val="tx1">
                  <a:lumMod val="65000"/>
                  <a:lumOff val="35000"/>
                </a:schemeClr>
              </a:solidFill>
            </a:endParaRPr>
          </a:p>
        </p:txBody>
      </p:sp>
    </p:spTree>
    <p:extLst>
      <p:ext uri="{BB962C8B-B14F-4D97-AF65-F5344CB8AC3E}">
        <p14:creationId xmlns:p14="http://schemas.microsoft.com/office/powerpoint/2010/main" val="2202109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15"/>
          <p:cNvPicPr>
            <a:picLocks noChangeAspect="1" noChangeArrowheads="1"/>
          </p:cNvPicPr>
          <p:nvPr/>
        </p:nvPicPr>
        <p:blipFill rotWithShape="1">
          <a:blip r:embed="rId3">
            <a:extLst>
              <a:ext uri="{28A0092B-C50C-407E-A947-70E740481C1C}">
                <a14:useLocalDpi xmlns:a14="http://schemas.microsoft.com/office/drawing/2010/main" val="0"/>
              </a:ext>
            </a:extLst>
          </a:blip>
          <a:srcRect l="9335" b="4998"/>
          <a:stretch/>
        </p:blipFill>
        <p:spPr bwMode="auto">
          <a:xfrm>
            <a:off x="2016628" y="896569"/>
            <a:ext cx="1199700" cy="1667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Faculty</a:t>
            </a:r>
            <a:endParaRPr lang="en-US" dirty="0"/>
          </a:p>
        </p:txBody>
      </p:sp>
      <p:sp>
        <p:nvSpPr>
          <p:cNvPr id="11" name="Text Box 8"/>
          <p:cNvSpPr txBox="1"/>
          <p:nvPr/>
        </p:nvSpPr>
        <p:spPr>
          <a:xfrm>
            <a:off x="967740" y="7922895"/>
            <a:ext cx="914400" cy="86868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25" tIns="45713" rIns="91425" bIns="45713" numCol="1" spcCol="0" rtlCol="0" fromWordArt="0" anchor="t" anchorCtr="0" forceAA="0" compatLnSpc="1">
            <a:prstTxWarp prst="textNoShape">
              <a:avLst/>
            </a:prstTxWarp>
            <a:noAutofit/>
          </a:bodyPr>
          <a:lstStyle/>
          <a:p>
            <a:endParaRPr lang="en-US" sz="1200">
              <a:latin typeface="Times New Roman"/>
              <a:ea typeface="Calibri"/>
            </a:endParaRPr>
          </a:p>
        </p:txBody>
      </p:sp>
      <p:pic>
        <p:nvPicPr>
          <p:cNvPr id="2058"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621" r="3483" b="4436"/>
          <a:stretch/>
        </p:blipFill>
        <p:spPr bwMode="auto">
          <a:xfrm>
            <a:off x="315449" y="885553"/>
            <a:ext cx="1199700" cy="164564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1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436"/>
          <a:stretch/>
        </p:blipFill>
        <p:spPr bwMode="auto">
          <a:xfrm>
            <a:off x="3901499" y="912448"/>
            <a:ext cx="1199700" cy="16456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6"/>
          <p:cNvPicPr>
            <a:picLocks noChangeAspect="1" noChangeArrowheads="1"/>
          </p:cNvPicPr>
          <p:nvPr/>
        </p:nvPicPr>
        <p:blipFill rotWithShape="1">
          <a:blip r:embed="rId6">
            <a:extLst>
              <a:ext uri="{28A0092B-C50C-407E-A947-70E740481C1C}">
                <a14:useLocalDpi xmlns:a14="http://schemas.microsoft.com/office/drawing/2010/main" val="0"/>
              </a:ext>
            </a:extLst>
          </a:blip>
          <a:srcRect l="5909" r="5907" b="6722"/>
          <a:stretch/>
        </p:blipFill>
        <p:spPr bwMode="auto">
          <a:xfrm>
            <a:off x="5747797" y="907585"/>
            <a:ext cx="1199700" cy="164564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3"/>
          <p:cNvPicPr>
            <a:picLocks noChangeAspect="1" noChangeArrowheads="1"/>
          </p:cNvPicPr>
          <p:nvPr/>
        </p:nvPicPr>
        <p:blipFill rotWithShape="1">
          <a:blip r:embed="rId7">
            <a:extLst>
              <a:ext uri="{28A0092B-C50C-407E-A947-70E740481C1C}">
                <a14:useLocalDpi xmlns:a14="http://schemas.microsoft.com/office/drawing/2010/main" val="0"/>
              </a:ext>
            </a:extLst>
          </a:blip>
          <a:srcRect r="8050" b="3305"/>
          <a:stretch/>
        </p:blipFill>
        <p:spPr bwMode="auto">
          <a:xfrm>
            <a:off x="7524740" y="885553"/>
            <a:ext cx="1206741" cy="16456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2"/>
          <p:cNvSpPr>
            <a:spLocks noChangeArrowheads="1"/>
          </p:cNvSpPr>
          <p:nvPr/>
        </p:nvSpPr>
        <p:spPr bwMode="auto">
          <a:xfrm>
            <a:off x="0" y="6477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12" name="Rectangle 13"/>
          <p:cNvSpPr>
            <a:spLocks noChangeArrowheads="1"/>
          </p:cNvSpPr>
          <p:nvPr/>
        </p:nvSpPr>
        <p:spPr bwMode="auto">
          <a:xfrm>
            <a:off x="47065" y="2636184"/>
            <a:ext cx="1861978"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ctr" anchorCtr="0" compatLnSpc="1">
            <a:prstTxWarp prst="textNoShape">
              <a:avLst/>
            </a:prstTxWarp>
            <a:spAutoFit/>
          </a:bodyPr>
          <a:lstStyle/>
          <a:p>
            <a:pPr fontAlgn="base">
              <a:spcBef>
                <a:spcPct val="0"/>
              </a:spcBef>
              <a:spcAft>
                <a:spcPct val="0"/>
              </a:spcAft>
            </a:pPr>
            <a:r>
              <a:rPr lang="en-US" sz="1200" dirty="0">
                <a:solidFill>
                  <a:srgbClr val="000000"/>
                </a:solidFill>
                <a:latin typeface="Helvetica"/>
                <a:ea typeface="Calibri" pitchFamily="34" charset="0"/>
                <a:cs typeface="Times New Roman" pitchFamily="18" charset="0"/>
              </a:rPr>
              <a:t>Moderator: </a:t>
            </a:r>
          </a:p>
          <a:p>
            <a:pPr fontAlgn="base">
              <a:spcBef>
                <a:spcPct val="0"/>
              </a:spcBef>
              <a:spcAft>
                <a:spcPct val="0"/>
              </a:spcAft>
            </a:pPr>
            <a:r>
              <a:rPr lang="en-US" sz="1200" b="1" dirty="0">
                <a:solidFill>
                  <a:srgbClr val="000000"/>
                </a:solidFill>
                <a:latin typeface="Helvetica"/>
                <a:ea typeface="Calibri" pitchFamily="34" charset="0"/>
                <a:cs typeface="Times New Roman" pitchFamily="18" charset="0"/>
              </a:rPr>
              <a:t>Gina Pugliese</a:t>
            </a:r>
            <a:r>
              <a:rPr lang="en-US" sz="1200" dirty="0">
                <a:solidFill>
                  <a:srgbClr val="000000"/>
                </a:solidFill>
                <a:latin typeface="Helvetica"/>
                <a:ea typeface="Calibri" pitchFamily="34" charset="0"/>
                <a:cs typeface="Times New Roman" pitchFamily="18" charset="0"/>
              </a:rPr>
              <a:t>, </a:t>
            </a:r>
            <a:r>
              <a:rPr lang="en-US" sz="1200" b="1" dirty="0">
                <a:solidFill>
                  <a:srgbClr val="000000"/>
                </a:solidFill>
                <a:latin typeface="Helvetica"/>
                <a:ea typeface="Calibri" pitchFamily="34" charset="0"/>
                <a:cs typeface="Times New Roman" pitchFamily="18" charset="0"/>
              </a:rPr>
              <a:t>RN </a:t>
            </a:r>
            <a:r>
              <a:rPr lang="en-US" sz="1200" b="1" dirty="0" smtClean="0">
                <a:solidFill>
                  <a:srgbClr val="000000"/>
                </a:solidFill>
                <a:latin typeface="Helvetica"/>
                <a:ea typeface="Calibri" pitchFamily="34" charset="0"/>
                <a:cs typeface="Times New Roman" pitchFamily="18" charset="0"/>
              </a:rPr>
              <a:t>MS</a:t>
            </a:r>
            <a:r>
              <a:rPr lang="en-US" sz="1200" dirty="0" smtClean="0">
                <a:solidFill>
                  <a:srgbClr val="000000"/>
                </a:solidFill>
                <a:latin typeface="Helvetica"/>
                <a:ea typeface="Calibri" pitchFamily="34" charset="0"/>
                <a:cs typeface="Times New Roman" pitchFamily="18" charset="0"/>
              </a:rPr>
              <a:t> </a:t>
            </a:r>
            <a:r>
              <a:rPr lang="en-US" sz="1200" dirty="0">
                <a:solidFill>
                  <a:srgbClr val="000000"/>
                </a:solidFill>
                <a:latin typeface="Helvetica"/>
                <a:ea typeface="Calibri" pitchFamily="34" charset="0"/>
                <a:cs typeface="Times New Roman" pitchFamily="18" charset="0"/>
              </a:rPr>
              <a:t>vice president, Premier Safety Institute®</a:t>
            </a:r>
            <a:endParaRPr lang="en-US" sz="1200" dirty="0">
              <a:latin typeface="Arial" pitchFamily="34" charset="0"/>
              <a:cs typeface="Arial" pitchFamily="34" charset="0"/>
            </a:endParaRPr>
          </a:p>
          <a:p>
            <a:pPr eaLnBrk="0" fontAlgn="base" hangingPunct="0">
              <a:spcBef>
                <a:spcPct val="0"/>
              </a:spcBef>
              <a:spcAft>
                <a:spcPct val="0"/>
              </a:spcAft>
            </a:pPr>
            <a:endParaRPr lang="en-US" sz="1400" dirty="0">
              <a:latin typeface="Arial" pitchFamily="34" charset="0"/>
              <a:cs typeface="Arial" pitchFamily="34" charset="0"/>
            </a:endParaRPr>
          </a:p>
        </p:txBody>
      </p:sp>
      <p:sp>
        <p:nvSpPr>
          <p:cNvPr id="13" name="Rectangle 14"/>
          <p:cNvSpPr>
            <a:spLocks noChangeArrowheads="1"/>
          </p:cNvSpPr>
          <p:nvPr/>
        </p:nvSpPr>
        <p:spPr bwMode="auto">
          <a:xfrm>
            <a:off x="228600" y="1227138"/>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14" name="Rectangle 15"/>
          <p:cNvSpPr>
            <a:spLocks noChangeArrowheads="1"/>
          </p:cNvSpPr>
          <p:nvPr/>
        </p:nvSpPr>
        <p:spPr bwMode="auto">
          <a:xfrm>
            <a:off x="1893944" y="2585335"/>
            <a:ext cx="1857442"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ctr" anchorCtr="0" compatLnSpc="1">
            <a:prstTxWarp prst="textNoShape">
              <a:avLst/>
            </a:prstTxWarp>
            <a:spAutoFit/>
          </a:bodyPr>
          <a:lstStyle/>
          <a:p>
            <a:pPr fontAlgn="base">
              <a:spcBef>
                <a:spcPct val="0"/>
              </a:spcBef>
              <a:spcAft>
                <a:spcPct val="0"/>
              </a:spcAft>
            </a:pPr>
            <a:endParaRPr lang="en-US" sz="1600" dirty="0">
              <a:latin typeface="Arial" pitchFamily="34" charset="0"/>
              <a:cs typeface="Arial" pitchFamily="34" charset="0"/>
            </a:endParaRPr>
          </a:p>
          <a:p>
            <a:pPr eaLnBrk="0" fontAlgn="base" hangingPunct="0">
              <a:spcBef>
                <a:spcPct val="0"/>
              </a:spcBef>
              <a:spcAft>
                <a:spcPct val="0"/>
              </a:spcAft>
            </a:pPr>
            <a:r>
              <a:rPr lang="en-US" sz="1200" b="1" dirty="0">
                <a:latin typeface="Helvetica"/>
                <a:ea typeface="Calibri" pitchFamily="34" charset="0"/>
                <a:cs typeface="Times New Roman" pitchFamily="18" charset="0"/>
              </a:rPr>
              <a:t>Michael </a:t>
            </a:r>
            <a:r>
              <a:rPr lang="en-US" sz="1200" b="1" dirty="0" smtClean="0">
                <a:latin typeface="Helvetica"/>
                <a:ea typeface="Calibri" pitchFamily="34" charset="0"/>
                <a:cs typeface="Times New Roman" pitchFamily="18" charset="0"/>
              </a:rPr>
              <a:t>Wong, JD </a:t>
            </a:r>
            <a:r>
              <a:rPr lang="en-US" sz="1200" dirty="0">
                <a:latin typeface="Helvetica"/>
                <a:ea typeface="Calibri" pitchFamily="34" charset="0"/>
                <a:cs typeface="Times New Roman" pitchFamily="18" charset="0"/>
              </a:rPr>
              <a:t>executive director, Physician-Patient Alliance for Health &amp; Safety</a:t>
            </a:r>
            <a:r>
              <a:rPr lang="en-US" sz="1200" dirty="0">
                <a:solidFill>
                  <a:srgbClr val="2C4AD7"/>
                </a:solidFill>
                <a:latin typeface="Helvetica"/>
                <a:ea typeface="Calibri" pitchFamily="34" charset="0"/>
                <a:cs typeface="Times New Roman" pitchFamily="18" charset="0"/>
              </a:rPr>
              <a:t> </a:t>
            </a:r>
            <a:endParaRPr lang="en-US" sz="1200" dirty="0">
              <a:latin typeface="Arial" pitchFamily="34" charset="0"/>
              <a:cs typeface="Arial" pitchFamily="34" charset="0"/>
            </a:endParaRPr>
          </a:p>
        </p:txBody>
      </p:sp>
      <p:sp>
        <p:nvSpPr>
          <p:cNvPr id="16" name="Rectangle 16"/>
          <p:cNvSpPr>
            <a:spLocks noChangeArrowheads="1"/>
          </p:cNvSpPr>
          <p:nvPr/>
        </p:nvSpPr>
        <p:spPr bwMode="auto">
          <a:xfrm>
            <a:off x="0" y="2370138"/>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17" name="Rectangle 17"/>
          <p:cNvSpPr>
            <a:spLocks noChangeArrowheads="1"/>
          </p:cNvSpPr>
          <p:nvPr/>
        </p:nvSpPr>
        <p:spPr bwMode="auto">
          <a:xfrm>
            <a:off x="2" y="3021509"/>
            <a:ext cx="184709" cy="373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5" tIns="45713" rIns="91425" bIns="45713"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8" name="Rectangle 18"/>
          <p:cNvSpPr>
            <a:spLocks noChangeArrowheads="1"/>
          </p:cNvSpPr>
          <p:nvPr/>
        </p:nvSpPr>
        <p:spPr bwMode="auto">
          <a:xfrm>
            <a:off x="0" y="3208338"/>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20" name="Rectangle 20"/>
          <p:cNvSpPr>
            <a:spLocks noChangeArrowheads="1"/>
          </p:cNvSpPr>
          <p:nvPr/>
        </p:nvSpPr>
        <p:spPr bwMode="auto">
          <a:xfrm>
            <a:off x="0" y="397827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22" name="TextBox 21"/>
          <p:cNvSpPr txBox="1"/>
          <p:nvPr/>
        </p:nvSpPr>
        <p:spPr>
          <a:xfrm>
            <a:off x="3501090" y="2811024"/>
            <a:ext cx="2072238" cy="1215717"/>
          </a:xfrm>
          <a:prstGeom prst="rect">
            <a:avLst/>
          </a:prstGeom>
          <a:noFill/>
        </p:spPr>
        <p:txBody>
          <a:bodyPr wrap="square" lIns="91425" tIns="45713" rIns="91425" bIns="45713" rtlCol="0">
            <a:spAutoFit/>
          </a:bodyPr>
          <a:lstStyle/>
          <a:p>
            <a:pPr lvl="0" fontAlgn="base">
              <a:spcBef>
                <a:spcPct val="0"/>
              </a:spcBef>
              <a:spcAft>
                <a:spcPct val="0"/>
              </a:spcAft>
            </a:pPr>
            <a:r>
              <a:rPr lang="en-US" sz="1200" b="1" dirty="0">
                <a:solidFill>
                  <a:srgbClr val="000000"/>
                </a:solidFill>
                <a:latin typeface="Helvetica"/>
                <a:ea typeface="Arial Unicode MS" pitchFamily="34" charset="-128"/>
                <a:cs typeface="Helvetica"/>
              </a:rPr>
              <a:t>Harold J. A. </a:t>
            </a:r>
            <a:r>
              <a:rPr lang="en-US" sz="1200" b="1" dirty="0" smtClean="0">
                <a:solidFill>
                  <a:srgbClr val="000000"/>
                </a:solidFill>
                <a:latin typeface="Helvetica"/>
                <a:ea typeface="Arial Unicode MS" pitchFamily="34" charset="-128"/>
                <a:cs typeface="Helvetica"/>
              </a:rPr>
              <a:t>Oglesby, </a:t>
            </a:r>
            <a:r>
              <a:rPr lang="en-US" sz="1100" b="1" dirty="0">
                <a:solidFill>
                  <a:srgbClr val="000000"/>
                </a:solidFill>
                <a:latin typeface="Helvetica"/>
                <a:ea typeface="Arial Unicode MS" pitchFamily="34" charset="-128"/>
                <a:cs typeface="Helvetica"/>
              </a:rPr>
              <a:t>RRT</a:t>
            </a:r>
            <a:r>
              <a:rPr lang="en-US" sz="1300" dirty="0">
                <a:solidFill>
                  <a:srgbClr val="000000"/>
                </a:solidFill>
                <a:latin typeface="Helvetica"/>
                <a:ea typeface="Arial Unicode MS" pitchFamily="34" charset="-128"/>
                <a:cs typeface="Helvetica"/>
              </a:rPr>
              <a:t> </a:t>
            </a:r>
            <a:r>
              <a:rPr lang="en-US" sz="1200" dirty="0">
                <a:solidFill>
                  <a:srgbClr val="000000"/>
                </a:solidFill>
                <a:latin typeface="Helvetica"/>
                <a:ea typeface="Arial Unicode MS" pitchFamily="34" charset="-128"/>
                <a:cs typeface="Helvetica"/>
              </a:rPr>
              <a:t>manager, The Center for Pulmonary Health Candler Hospital, Saint Joseph’s/ Candler Health System, Savannah, GA</a:t>
            </a:r>
          </a:p>
        </p:txBody>
      </p:sp>
      <p:sp>
        <p:nvSpPr>
          <p:cNvPr id="23" name="TextBox 22"/>
          <p:cNvSpPr txBox="1"/>
          <p:nvPr/>
        </p:nvSpPr>
        <p:spPr>
          <a:xfrm>
            <a:off x="5547072" y="2816287"/>
            <a:ext cx="1798371" cy="1569660"/>
          </a:xfrm>
          <a:prstGeom prst="rect">
            <a:avLst/>
          </a:prstGeom>
          <a:noFill/>
        </p:spPr>
        <p:txBody>
          <a:bodyPr wrap="square" lIns="91425" tIns="45713" rIns="91425" bIns="45713" rtlCol="0">
            <a:spAutoFit/>
          </a:bodyPr>
          <a:lstStyle/>
          <a:p>
            <a:pPr lvl="0"/>
            <a:r>
              <a:rPr lang="en-US" sz="1200" b="1" dirty="0">
                <a:solidFill>
                  <a:srgbClr val="000000"/>
                </a:solidFill>
                <a:latin typeface="Helvetica" panose="020B0604020202020204" pitchFamily="34" charset="0"/>
                <a:ea typeface="Calibri" pitchFamily="34" charset="0"/>
                <a:cs typeface="Helvetica" panose="020B0604020202020204" pitchFamily="34" charset="0"/>
              </a:rPr>
              <a:t>Joan </a:t>
            </a:r>
            <a:r>
              <a:rPr lang="en-US" sz="1200" b="1" dirty="0" err="1">
                <a:solidFill>
                  <a:srgbClr val="000000"/>
                </a:solidFill>
                <a:latin typeface="Helvetica" panose="020B0604020202020204" pitchFamily="34" charset="0"/>
                <a:ea typeface="Calibri" pitchFamily="34" charset="0"/>
                <a:cs typeface="Helvetica" panose="020B0604020202020204" pitchFamily="34" charset="0"/>
              </a:rPr>
              <a:t>Speigel</a:t>
            </a:r>
            <a:r>
              <a:rPr lang="en-US" sz="1200" b="1" dirty="0">
                <a:solidFill>
                  <a:srgbClr val="000000"/>
                </a:solidFill>
                <a:latin typeface="Helvetica" panose="020B0604020202020204" pitchFamily="34" charset="0"/>
                <a:ea typeface="Calibri" pitchFamily="34" charset="0"/>
                <a:cs typeface="Helvetica" panose="020B0604020202020204" pitchFamily="34" charset="0"/>
              </a:rPr>
              <a:t>, MD </a:t>
            </a:r>
            <a:r>
              <a:rPr lang="en-US" sz="1200" dirty="0">
                <a:solidFill>
                  <a:srgbClr val="000000"/>
                </a:solidFill>
                <a:latin typeface="Helvetica" panose="020B0604020202020204" pitchFamily="34" charset="0"/>
                <a:ea typeface="Calibri" pitchFamily="34" charset="0"/>
                <a:cs typeface="Helvetica" panose="020B0604020202020204" pitchFamily="34" charset="0"/>
              </a:rPr>
              <a:t>assistant professor, Anesthesiology, Harvard Medical School and Beth Israel Deaconess Medical </a:t>
            </a:r>
            <a:r>
              <a:rPr lang="en-US" sz="1200" dirty="0" err="1">
                <a:solidFill>
                  <a:srgbClr val="000000"/>
                </a:solidFill>
                <a:latin typeface="Helvetica" panose="020B0604020202020204" pitchFamily="34" charset="0"/>
                <a:ea typeface="Calibri" pitchFamily="34" charset="0"/>
                <a:cs typeface="Helvetica" panose="020B0604020202020204" pitchFamily="34" charset="0"/>
              </a:rPr>
              <a:t>Ctr</a:t>
            </a:r>
            <a:endParaRPr lang="en-US" sz="1200" dirty="0">
              <a:latin typeface="Helvetica" panose="020B0604020202020204" pitchFamily="34" charset="0"/>
              <a:cs typeface="Helvetica" panose="020B0604020202020204" pitchFamily="34" charset="0"/>
            </a:endParaRPr>
          </a:p>
          <a:p>
            <a:endParaRPr lang="en-US" sz="2400" dirty="0"/>
          </a:p>
        </p:txBody>
      </p:sp>
      <p:sp>
        <p:nvSpPr>
          <p:cNvPr id="24" name="TextBox 23"/>
          <p:cNvSpPr txBox="1"/>
          <p:nvPr/>
        </p:nvSpPr>
        <p:spPr>
          <a:xfrm>
            <a:off x="7294003" y="2811022"/>
            <a:ext cx="1921712" cy="1569646"/>
          </a:xfrm>
          <a:prstGeom prst="rect">
            <a:avLst/>
          </a:prstGeom>
          <a:noFill/>
        </p:spPr>
        <p:txBody>
          <a:bodyPr wrap="square" lIns="91425" tIns="45713" rIns="91425" bIns="45713" rtlCol="0">
            <a:spAutoFit/>
          </a:bodyPr>
          <a:lstStyle/>
          <a:p>
            <a:pPr lvl="0"/>
            <a:r>
              <a:rPr lang="en-US" sz="1200" b="1" dirty="0" err="1">
                <a:solidFill>
                  <a:srgbClr val="000000"/>
                </a:solidFill>
                <a:latin typeface="Helvetica" panose="020B0604020202020204" pitchFamily="34" charset="0"/>
                <a:ea typeface="Calibri" pitchFamily="34" charset="0"/>
                <a:cs typeface="Helvetica" panose="020B0604020202020204" pitchFamily="34" charset="0"/>
              </a:rPr>
              <a:t>Bhavani</a:t>
            </a:r>
            <a:r>
              <a:rPr lang="en-US" sz="1200" b="1" dirty="0">
                <a:solidFill>
                  <a:srgbClr val="000000"/>
                </a:solidFill>
                <a:latin typeface="Helvetica" panose="020B0604020202020204" pitchFamily="34" charset="0"/>
                <a:ea typeface="Calibri" pitchFamily="34" charset="0"/>
                <a:cs typeface="Helvetica" panose="020B0604020202020204" pitchFamily="34" charset="0"/>
              </a:rPr>
              <a:t> S. </a:t>
            </a:r>
            <a:r>
              <a:rPr lang="en-US" sz="1200" b="1" dirty="0" err="1">
                <a:solidFill>
                  <a:srgbClr val="000000"/>
                </a:solidFill>
                <a:latin typeface="Helvetica" panose="020B0604020202020204" pitchFamily="34" charset="0"/>
                <a:ea typeface="Calibri" pitchFamily="34" charset="0"/>
                <a:cs typeface="Helvetica" panose="020B0604020202020204" pitchFamily="34" charset="0"/>
              </a:rPr>
              <a:t>Kodali</a:t>
            </a:r>
            <a:r>
              <a:rPr lang="en-US" sz="1200" b="1" dirty="0">
                <a:solidFill>
                  <a:srgbClr val="000000"/>
                </a:solidFill>
                <a:latin typeface="Helvetica" panose="020B0604020202020204" pitchFamily="34" charset="0"/>
                <a:ea typeface="Calibri" pitchFamily="34" charset="0"/>
                <a:cs typeface="Helvetica" panose="020B0604020202020204" pitchFamily="34" charset="0"/>
              </a:rPr>
              <a:t>, </a:t>
            </a:r>
            <a:r>
              <a:rPr lang="en-US" sz="1200" b="1" dirty="0" smtClean="0">
                <a:solidFill>
                  <a:srgbClr val="000000"/>
                </a:solidFill>
                <a:latin typeface="Helvetica" panose="020B0604020202020204" pitchFamily="34" charset="0"/>
                <a:ea typeface="Calibri" pitchFamily="34" charset="0"/>
                <a:cs typeface="Helvetica" panose="020B0604020202020204" pitchFamily="34" charset="0"/>
              </a:rPr>
              <a:t>MD</a:t>
            </a:r>
            <a:r>
              <a:rPr lang="en-US" sz="1200" dirty="0" smtClean="0">
                <a:solidFill>
                  <a:srgbClr val="000000"/>
                </a:solidFill>
                <a:latin typeface="Helvetica" panose="020B0604020202020204" pitchFamily="34" charset="0"/>
                <a:ea typeface="Calibri" pitchFamily="34" charset="0"/>
                <a:cs typeface="Helvetica" panose="020B0604020202020204" pitchFamily="34" charset="0"/>
              </a:rPr>
              <a:t> </a:t>
            </a:r>
            <a:r>
              <a:rPr lang="en-US" sz="1200" dirty="0">
                <a:solidFill>
                  <a:srgbClr val="000000"/>
                </a:solidFill>
                <a:latin typeface="Helvetica" panose="020B0604020202020204" pitchFamily="34" charset="0"/>
                <a:ea typeface="Calibri" pitchFamily="34" charset="0"/>
                <a:cs typeface="Helvetica" panose="020B0604020202020204" pitchFamily="34" charset="0"/>
              </a:rPr>
              <a:t>associate professor, Department of Anesthesiology, Brigham and Women’s Hospital, Harvard Medical School </a:t>
            </a:r>
            <a:endParaRPr lang="en-US" sz="1200" dirty="0">
              <a:latin typeface="Helvetica" panose="020B0604020202020204" pitchFamily="34" charset="0"/>
              <a:cs typeface="Helvetica" panose="020B0604020202020204" pitchFamily="34" charset="0"/>
            </a:endParaRPr>
          </a:p>
          <a:p>
            <a:endParaRPr lang="en-US" sz="2400" dirty="0"/>
          </a:p>
        </p:txBody>
      </p:sp>
    </p:spTree>
    <p:extLst>
      <p:ext uri="{BB962C8B-B14F-4D97-AF65-F5344CB8AC3E}">
        <p14:creationId xmlns:p14="http://schemas.microsoft.com/office/powerpoint/2010/main" val="2071819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ctrTitle"/>
          </p:nvPr>
        </p:nvSpPr>
        <p:spPr>
          <a:xfrm>
            <a:off x="767955" y="2464594"/>
            <a:ext cx="7772177" cy="2053828"/>
          </a:xfrm>
        </p:spPr>
        <p:txBody>
          <a:bodyPr wrap="square" lIns="64288" tIns="32144" rIns="64288" bIns="32144" numCol="1" anchor="t" anchorCtr="0" compatLnSpc="1">
            <a:prstTxWarp prst="textNoShape">
              <a:avLst/>
            </a:prstTxWarp>
          </a:bodyPr>
          <a:lstStyle/>
          <a:p>
            <a:pPr eaLnBrk="1" hangingPunct="1">
              <a:defRPr/>
            </a:pPr>
            <a:r>
              <a:rPr lang="en-US" sz="2500" b="1" u="sng">
                <a:solidFill>
                  <a:schemeClr val="bg2"/>
                </a:solidFill>
                <a:effectLst>
                  <a:outerShdw blurRad="38100" dist="38100" dir="2700000" algn="tl">
                    <a:srgbClr val="C0C0C0"/>
                  </a:outerShdw>
                </a:effectLst>
                <a:sym typeface="Gill Sans" pitchFamily="18" charset="0"/>
              </a:rPr>
              <a:t/>
            </a:r>
            <a:br>
              <a:rPr lang="en-US" sz="2500" b="1" u="sng">
                <a:solidFill>
                  <a:schemeClr val="bg2"/>
                </a:solidFill>
                <a:effectLst>
                  <a:outerShdw blurRad="38100" dist="38100" dir="2700000" algn="tl">
                    <a:srgbClr val="C0C0C0"/>
                  </a:outerShdw>
                </a:effectLst>
                <a:sym typeface="Gill Sans" pitchFamily="18" charset="0"/>
              </a:rPr>
            </a:br>
            <a:r>
              <a:rPr lang="en-US" sz="2500" b="1" u="sng">
                <a:solidFill>
                  <a:schemeClr val="bg2"/>
                </a:solidFill>
                <a:effectLst>
                  <a:outerShdw blurRad="38100" dist="38100" dir="2700000" algn="tl">
                    <a:srgbClr val="C0C0C0"/>
                  </a:outerShdw>
                </a:effectLst>
                <a:sym typeface="Gill Sans" pitchFamily="18" charset="0"/>
              </a:rPr>
              <a:t/>
            </a:r>
            <a:br>
              <a:rPr lang="en-US" sz="2500" b="1" u="sng">
                <a:solidFill>
                  <a:schemeClr val="bg2"/>
                </a:solidFill>
                <a:effectLst>
                  <a:outerShdw blurRad="38100" dist="38100" dir="2700000" algn="tl">
                    <a:srgbClr val="C0C0C0"/>
                  </a:outerShdw>
                </a:effectLst>
                <a:sym typeface="Gill Sans" pitchFamily="18" charset="0"/>
              </a:rPr>
            </a:br>
            <a:r>
              <a:rPr lang="en-US" sz="2500" b="1">
                <a:solidFill>
                  <a:schemeClr val="bg2"/>
                </a:solidFill>
                <a:effectLst>
                  <a:outerShdw blurRad="38100" dist="38100" dir="2700000" algn="tl">
                    <a:srgbClr val="C0C0C0"/>
                  </a:outerShdw>
                </a:effectLst>
                <a:sym typeface="Gill Sans" pitchFamily="18" charset="0"/>
              </a:rPr>
              <a:t>Harold Julius A. Oglesby,  RRT.</a:t>
            </a:r>
            <a:br>
              <a:rPr lang="en-US" sz="2500" b="1">
                <a:solidFill>
                  <a:schemeClr val="bg2"/>
                </a:solidFill>
                <a:effectLst>
                  <a:outerShdw blurRad="38100" dist="38100" dir="2700000" algn="tl">
                    <a:srgbClr val="C0C0C0"/>
                  </a:outerShdw>
                </a:effectLst>
                <a:sym typeface="Gill Sans" pitchFamily="18" charset="0"/>
              </a:rPr>
            </a:br>
            <a:r>
              <a:rPr lang="en-US" sz="2500" b="1">
                <a:solidFill>
                  <a:schemeClr val="bg2"/>
                </a:solidFill>
                <a:effectLst>
                  <a:outerShdw blurRad="38100" dist="38100" dir="2700000" algn="tl">
                    <a:srgbClr val="C0C0C0"/>
                  </a:outerShdw>
                </a:effectLst>
                <a:sym typeface="Gill Sans" pitchFamily="18" charset="0"/>
              </a:rPr>
              <a:t>Manager, The Center for Pulmonary Health</a:t>
            </a:r>
            <a:br>
              <a:rPr lang="en-US" sz="2500" b="1">
                <a:solidFill>
                  <a:schemeClr val="bg2"/>
                </a:solidFill>
                <a:effectLst>
                  <a:outerShdw blurRad="38100" dist="38100" dir="2700000" algn="tl">
                    <a:srgbClr val="C0C0C0"/>
                  </a:outerShdw>
                </a:effectLst>
                <a:sym typeface="Gill Sans" pitchFamily="18" charset="0"/>
              </a:rPr>
            </a:br>
            <a:r>
              <a:rPr lang="en-US" sz="2500" b="1">
                <a:solidFill>
                  <a:schemeClr val="bg2"/>
                </a:solidFill>
                <a:effectLst>
                  <a:outerShdw blurRad="38100" dist="38100" dir="2700000" algn="tl">
                    <a:srgbClr val="C0C0C0"/>
                  </a:outerShdw>
                </a:effectLst>
                <a:sym typeface="Gill Sans" pitchFamily="18" charset="0"/>
              </a:rPr>
              <a:t>Candler Hospital</a:t>
            </a:r>
            <a:br>
              <a:rPr lang="en-US" sz="2500" b="1">
                <a:solidFill>
                  <a:schemeClr val="bg2"/>
                </a:solidFill>
                <a:effectLst>
                  <a:outerShdw blurRad="38100" dist="38100" dir="2700000" algn="tl">
                    <a:srgbClr val="C0C0C0"/>
                  </a:outerShdw>
                </a:effectLst>
                <a:sym typeface="Gill Sans" pitchFamily="18" charset="0"/>
              </a:rPr>
            </a:br>
            <a:r>
              <a:rPr lang="en-US" sz="2500" b="1">
                <a:solidFill>
                  <a:schemeClr val="bg2"/>
                </a:solidFill>
                <a:effectLst>
                  <a:outerShdw blurRad="38100" dist="38100" dir="2700000" algn="tl">
                    <a:srgbClr val="C0C0C0"/>
                  </a:outerShdw>
                </a:effectLst>
                <a:sym typeface="Gill Sans" pitchFamily="18" charset="0"/>
              </a:rPr>
              <a:t>Saint Joseph’s/ Candler Health System</a:t>
            </a:r>
            <a:br>
              <a:rPr lang="en-US" sz="2500" b="1">
                <a:solidFill>
                  <a:schemeClr val="bg2"/>
                </a:solidFill>
                <a:effectLst>
                  <a:outerShdw blurRad="38100" dist="38100" dir="2700000" algn="tl">
                    <a:srgbClr val="C0C0C0"/>
                  </a:outerShdw>
                </a:effectLst>
                <a:sym typeface="Gill Sans" pitchFamily="18" charset="0"/>
              </a:rPr>
            </a:br>
            <a:r>
              <a:rPr lang="en-US" sz="2500" b="1">
                <a:solidFill>
                  <a:schemeClr val="bg2"/>
                </a:solidFill>
                <a:effectLst>
                  <a:outerShdw blurRad="38100" dist="38100" dir="2700000" algn="tl">
                    <a:srgbClr val="C0C0C0"/>
                  </a:outerShdw>
                </a:effectLst>
                <a:sym typeface="Gill Sans" pitchFamily="18" charset="0"/>
              </a:rPr>
              <a:t>Savannah, Georgia</a:t>
            </a:r>
            <a:endParaRPr lang="en-US" sz="2500" b="1" u="sng">
              <a:solidFill>
                <a:schemeClr val="bg2"/>
              </a:solidFill>
              <a:effectLst>
                <a:outerShdw blurRad="38100" dist="38100" dir="2700000" algn="tl">
                  <a:srgbClr val="C0C0C0"/>
                </a:outerShdw>
              </a:effectLst>
              <a:sym typeface="Gill Sans" pitchFamily="18" charset="0"/>
            </a:endParaRPr>
          </a:p>
        </p:txBody>
      </p:sp>
      <p:sp>
        <p:nvSpPr>
          <p:cNvPr id="3" name="Rectangle 1"/>
          <p:cNvSpPr>
            <a:spLocks/>
          </p:cNvSpPr>
          <p:nvPr/>
        </p:nvSpPr>
        <p:spPr bwMode="auto">
          <a:xfrm>
            <a:off x="-308074" y="428625"/>
            <a:ext cx="9858375" cy="1651992"/>
          </a:xfrm>
          <a:prstGeom prst="rect">
            <a:avLst/>
          </a:prstGeom>
          <a:noFill/>
          <a:ln w="12700">
            <a:noFill/>
            <a:miter lim="800000"/>
            <a:headEnd/>
            <a:tailEnd/>
          </a:ln>
        </p:spPr>
        <p:txBody>
          <a:bodyPr lIns="0" tIns="0" rIns="0" bIns="0"/>
          <a:lstStyle/>
          <a:p>
            <a:pPr algn="ctr" defTabSz="642915" fontAlgn="base">
              <a:spcBef>
                <a:spcPct val="0"/>
              </a:spcBef>
              <a:spcAft>
                <a:spcPct val="0"/>
              </a:spcAft>
              <a:defRPr/>
            </a:pPr>
            <a:r>
              <a:rPr lang="en-US" sz="3100" b="1" dirty="0">
                <a:solidFill>
                  <a:srgbClr val="00B050"/>
                </a:solidFill>
                <a:effectLst>
                  <a:outerShdw blurRad="38100" dist="38100" dir="2700000" algn="tl">
                    <a:srgbClr val="C0C0C0"/>
                  </a:outerShdw>
                </a:effectLst>
                <a:sym typeface="Gill Sans" pitchFamily="18" charset="0"/>
              </a:rPr>
              <a:t>Our Experience in </a:t>
            </a:r>
          </a:p>
          <a:p>
            <a:pPr algn="ctr" defTabSz="642915" fontAlgn="base">
              <a:spcBef>
                <a:spcPct val="0"/>
              </a:spcBef>
              <a:spcAft>
                <a:spcPct val="0"/>
              </a:spcAft>
              <a:defRPr/>
            </a:pPr>
            <a:r>
              <a:rPr lang="en-US" sz="3100" b="1" dirty="0">
                <a:solidFill>
                  <a:srgbClr val="00B050"/>
                </a:solidFill>
                <a:effectLst>
                  <a:outerShdw blurRad="38100" dist="38100" dir="2700000" algn="tl">
                    <a:srgbClr val="C0C0C0"/>
                  </a:outerShdw>
                </a:effectLst>
                <a:sym typeface="Gill Sans" pitchFamily="18" charset="0"/>
              </a:rPr>
              <a:t>Successfully using ETCO2 Monitoring </a:t>
            </a:r>
          </a:p>
          <a:p>
            <a:pPr algn="ctr" defTabSz="642915" fontAlgn="base">
              <a:spcBef>
                <a:spcPct val="0"/>
              </a:spcBef>
              <a:spcAft>
                <a:spcPct val="0"/>
              </a:spcAft>
              <a:defRPr/>
            </a:pPr>
            <a:r>
              <a:rPr lang="en-US" sz="3100" b="1" dirty="0">
                <a:solidFill>
                  <a:srgbClr val="00B050"/>
                </a:solidFill>
                <a:effectLst>
                  <a:outerShdw blurRad="38100" dist="38100" dir="2700000" algn="tl">
                    <a:srgbClr val="C0C0C0"/>
                  </a:outerShdw>
                </a:effectLst>
                <a:sym typeface="Gill Sans" pitchFamily="18" charset="0"/>
              </a:rPr>
              <a:t>During the Usage of PCA Pain Management</a:t>
            </a:r>
            <a:endParaRPr lang="en-US" sz="3100" b="1" dirty="0">
              <a:solidFill>
                <a:srgbClr val="4D4D4D"/>
              </a:solidFill>
              <a:sym typeface="American Typewriter" pitchFamily="18" charset="0"/>
            </a:endParaRPr>
          </a:p>
        </p:txBody>
      </p:sp>
      <p:sp>
        <p:nvSpPr>
          <p:cNvPr id="8196"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387992870"/>
      </p:ext>
    </p:extLst>
  </p:cSld>
  <p:clrMapOvr>
    <a:masterClrMapping/>
  </p:clrMapOvr>
  <p:transition advTm="1882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pic>
        <p:nvPicPr>
          <p:cNvPr id="9219" name="Picture 2" descr="SJHexterior9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9344" y="1393032"/>
            <a:ext cx="2210098" cy="1525861"/>
          </a:xfrm>
          <a:prstGeom prst="rect">
            <a:avLst/>
          </a:prstGeom>
          <a:noFill/>
          <a:ln w="38100">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9220" name="Rectangle 4"/>
          <p:cNvSpPr>
            <a:spLocks noGrp="1" noChangeArrowheads="1"/>
          </p:cNvSpPr>
          <p:nvPr>
            <p:ph type="body" idx="1"/>
          </p:nvPr>
        </p:nvSpPr>
        <p:spPr bwMode="auto">
          <a:xfrm>
            <a:off x="617265" y="2040435"/>
            <a:ext cx="5684862" cy="9677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eaLnBrk="1" hangingPunct="1">
              <a:lnSpc>
                <a:spcPct val="90000"/>
              </a:lnSpc>
            </a:pPr>
            <a:r>
              <a:rPr lang="en-US" sz="2600">
                <a:solidFill>
                  <a:schemeClr val="bg2"/>
                </a:solidFill>
              </a:rPr>
              <a:t>2 hospital system, tertiary care, community, referral centers</a:t>
            </a:r>
          </a:p>
        </p:txBody>
      </p:sp>
      <p:pic>
        <p:nvPicPr>
          <p:cNvPr id="9221" name="Picture 5" descr="2003CandlerExterio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3442" y="4156771"/>
            <a:ext cx="2361902" cy="1618506"/>
          </a:xfrm>
          <a:prstGeom prst="rect">
            <a:avLst/>
          </a:prstGeom>
          <a:noFill/>
          <a:ln w="38100">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9222" name="Rectangle 6"/>
          <p:cNvSpPr>
            <a:spLocks noChangeArrowheads="1"/>
          </p:cNvSpPr>
          <p:nvPr/>
        </p:nvSpPr>
        <p:spPr bwMode="auto">
          <a:xfrm>
            <a:off x="617265" y="3715867"/>
            <a:ext cx="6095628" cy="915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lstStyle/>
          <a:p>
            <a:pPr marL="342647" indent="-342647" algn="ctr" defTabSz="642915" fontAlgn="base">
              <a:lnSpc>
                <a:spcPct val="90000"/>
              </a:lnSpc>
              <a:spcBef>
                <a:spcPct val="20000"/>
              </a:spcBef>
              <a:spcAft>
                <a:spcPct val="0"/>
              </a:spcAft>
              <a:buClr>
                <a:srgbClr val="333399"/>
              </a:buClr>
              <a:buSzPct val="80000"/>
              <a:buFont typeface="Wingdings" pitchFamily="2" charset="2"/>
              <a:buChar char="l"/>
            </a:pPr>
            <a:r>
              <a:rPr lang="en-US" sz="2600">
                <a:solidFill>
                  <a:srgbClr val="808080"/>
                </a:solidFill>
                <a:latin typeface="Arial" pitchFamily="34" charset="0"/>
                <a:sym typeface="Gill Sans" charset="0"/>
              </a:rPr>
              <a:t>Largest healthcare system in SE Georgia; 675 beds</a:t>
            </a:r>
          </a:p>
        </p:txBody>
      </p:sp>
      <p:sp>
        <p:nvSpPr>
          <p:cNvPr id="9223" name="Rectangle 7"/>
          <p:cNvSpPr>
            <a:spLocks noChangeArrowheads="1"/>
          </p:cNvSpPr>
          <p:nvPr/>
        </p:nvSpPr>
        <p:spPr bwMode="auto">
          <a:xfrm>
            <a:off x="617265" y="2877592"/>
            <a:ext cx="6095628" cy="915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lstStyle/>
          <a:p>
            <a:pPr marL="342647" indent="-342647" algn="ctr" defTabSz="642915" fontAlgn="base">
              <a:lnSpc>
                <a:spcPct val="90000"/>
              </a:lnSpc>
              <a:spcBef>
                <a:spcPct val="20000"/>
              </a:spcBef>
              <a:spcAft>
                <a:spcPct val="0"/>
              </a:spcAft>
              <a:buClr>
                <a:srgbClr val="333399"/>
              </a:buClr>
              <a:buSzPct val="80000"/>
              <a:buFont typeface="Wingdings" pitchFamily="2" charset="2"/>
              <a:buChar char="l"/>
            </a:pPr>
            <a:r>
              <a:rPr lang="en-US" sz="2600">
                <a:solidFill>
                  <a:srgbClr val="808080"/>
                </a:solidFill>
                <a:latin typeface="Arial" pitchFamily="34" charset="0"/>
                <a:sym typeface="Gill Sans" charset="0"/>
              </a:rPr>
              <a:t>Two of the oldest continuously operating hospitals in the nation</a:t>
            </a:r>
          </a:p>
        </p:txBody>
      </p:sp>
      <p:sp>
        <p:nvSpPr>
          <p:cNvPr id="9224" name="Rectangle 8"/>
          <p:cNvSpPr>
            <a:spLocks noChangeArrowheads="1"/>
          </p:cNvSpPr>
          <p:nvPr/>
        </p:nvSpPr>
        <p:spPr bwMode="auto">
          <a:xfrm>
            <a:off x="617265" y="4554141"/>
            <a:ext cx="6095628" cy="915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lstStyle/>
          <a:p>
            <a:pPr marL="342647" indent="-342647" algn="ctr" defTabSz="642915" fontAlgn="base">
              <a:lnSpc>
                <a:spcPct val="90000"/>
              </a:lnSpc>
              <a:spcBef>
                <a:spcPct val="20000"/>
              </a:spcBef>
              <a:spcAft>
                <a:spcPct val="0"/>
              </a:spcAft>
              <a:buClr>
                <a:srgbClr val="333399"/>
              </a:buClr>
              <a:buSzPct val="80000"/>
              <a:buFont typeface="Wingdings" pitchFamily="2" charset="2"/>
              <a:buChar char="l"/>
            </a:pPr>
            <a:r>
              <a:rPr lang="en-US" sz="2600">
                <a:solidFill>
                  <a:srgbClr val="808080"/>
                </a:solidFill>
                <a:latin typeface="Arial" pitchFamily="34" charset="0"/>
                <a:sym typeface="Gill Sans" charset="0"/>
              </a:rPr>
              <a:t>Approximately 25,000 annual discharges</a:t>
            </a:r>
          </a:p>
        </p:txBody>
      </p:sp>
      <p:sp>
        <p:nvSpPr>
          <p:cNvPr id="9" name="Rectangle 1"/>
          <p:cNvSpPr>
            <a:spLocks/>
          </p:cNvSpPr>
          <p:nvPr/>
        </p:nvSpPr>
        <p:spPr bwMode="auto">
          <a:xfrm>
            <a:off x="-303609" y="116086"/>
            <a:ext cx="9858375" cy="1651992"/>
          </a:xfrm>
          <a:prstGeom prst="rect">
            <a:avLst/>
          </a:prstGeom>
          <a:noFill/>
          <a:ln w="12700">
            <a:noFill/>
            <a:miter lim="800000"/>
            <a:headEnd/>
            <a:tailEnd/>
          </a:ln>
        </p:spPr>
        <p:txBody>
          <a:bodyPr lIns="0" tIns="0" rIns="0" bIns="0"/>
          <a:lstStyle/>
          <a:p>
            <a:pPr algn="ctr" defTabSz="642915" fontAlgn="base">
              <a:spcBef>
                <a:spcPct val="0"/>
              </a:spcBef>
              <a:spcAft>
                <a:spcPct val="0"/>
              </a:spcAft>
              <a:defRPr/>
            </a:pPr>
            <a:r>
              <a:rPr lang="en-US" sz="3400" b="1">
                <a:solidFill>
                  <a:srgbClr val="00B050"/>
                </a:solidFill>
                <a:effectLst>
                  <a:outerShdw blurRad="38100" dist="38100" dir="2700000" algn="tl">
                    <a:srgbClr val="C0C0C0"/>
                  </a:outerShdw>
                </a:effectLst>
                <a:sym typeface="Gill Sans" pitchFamily="18" charset="0"/>
              </a:rPr>
              <a:t>St. Joseph’s/Candler Health System</a:t>
            </a:r>
            <a:br>
              <a:rPr lang="en-US" sz="3400" b="1">
                <a:solidFill>
                  <a:srgbClr val="00B050"/>
                </a:solidFill>
                <a:effectLst>
                  <a:outerShdw blurRad="38100" dist="38100" dir="2700000" algn="tl">
                    <a:srgbClr val="C0C0C0"/>
                  </a:outerShdw>
                </a:effectLst>
                <a:sym typeface="Gill Sans" pitchFamily="18" charset="0"/>
              </a:rPr>
            </a:br>
            <a:r>
              <a:rPr lang="en-US" sz="3400" b="1">
                <a:solidFill>
                  <a:srgbClr val="00B050"/>
                </a:solidFill>
                <a:effectLst>
                  <a:outerShdw blurRad="38100" dist="38100" dir="2700000" algn="tl">
                    <a:srgbClr val="C0C0C0"/>
                  </a:outerShdw>
                </a:effectLst>
                <a:sym typeface="Gill Sans" pitchFamily="18" charset="0"/>
              </a:rPr>
              <a:t>Savannah, GA</a:t>
            </a:r>
          </a:p>
        </p:txBody>
      </p:sp>
    </p:spTree>
    <p:extLst>
      <p:ext uri="{BB962C8B-B14F-4D97-AF65-F5344CB8AC3E}">
        <p14:creationId xmlns:p14="http://schemas.microsoft.com/office/powerpoint/2010/main" val="992436544"/>
      </p:ext>
    </p:extLst>
  </p:cSld>
  <p:clrMapOvr>
    <a:masterClrMapping/>
  </p:clrMapOvr>
  <p:transition advTm="21534"/>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a:xfrm>
            <a:off x="553642" y="0"/>
            <a:ext cx="7772177" cy="1143000"/>
          </a:xfrm>
        </p:spPr>
        <p:txBody>
          <a:bodyPr/>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BALANCING EFFECTIVE ANALGESIA WITH SAFETY</a:t>
            </a:r>
          </a:p>
        </p:txBody>
      </p:sp>
      <p:pic>
        <p:nvPicPr>
          <p:cNvPr id="614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9073" y="1714501"/>
            <a:ext cx="5943823" cy="384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766382569"/>
      </p:ext>
    </p:extLst>
  </p:cSld>
  <p:clrMapOvr>
    <a:masterClrMapping/>
  </p:clrMapOvr>
  <p:transition advTm="9378"/>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57449" y="196453"/>
            <a:ext cx="7772176" cy="1143000"/>
          </a:xfrm>
        </p:spPr>
        <p:txBody>
          <a:bodyPr wrap="square" lIns="64288" tIns="32144" rIns="64288" bIns="32144" numCol="1" anchor="t" anchorCtr="0" compatLnSpc="1">
            <a:prstTxWarp prst="textNoShape">
              <a:avLst/>
            </a:prstTxWarp>
          </a:bodyPr>
          <a:lstStyle/>
          <a:p>
            <a:pPr eaLnBrk="1" hangingPunct="1">
              <a:defRPr/>
            </a:pPr>
            <a:r>
              <a:rPr lang="en-US" sz="3100" b="1">
                <a:solidFill>
                  <a:srgbClr val="00B050"/>
                </a:solidFill>
                <a:effectLst>
                  <a:outerShdw blurRad="38100" dist="38100" dir="2700000" algn="tl">
                    <a:srgbClr val="C0C0C0"/>
                  </a:outerShdw>
                </a:effectLst>
                <a:sym typeface="Gill Sans" pitchFamily="18" charset="0"/>
              </a:rPr>
              <a:t>What caused a change in PCA delivery at SJCHS?</a:t>
            </a:r>
          </a:p>
        </p:txBody>
      </p:sp>
      <p:sp>
        <p:nvSpPr>
          <p:cNvPr id="11267" name="Rectangle 3"/>
          <p:cNvSpPr>
            <a:spLocks noGrp="1" noChangeArrowheads="1"/>
          </p:cNvSpPr>
          <p:nvPr>
            <p:ph type="body" idx="1"/>
          </p:nvPr>
        </p:nvSpPr>
        <p:spPr bwMode="auto">
          <a:xfrm>
            <a:off x="1035845" y="1928813"/>
            <a:ext cx="7010921"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marL="401801" eaLnBrk="1" hangingPunct="1">
              <a:buFont typeface="Arial" pitchFamily="34" charset="0"/>
              <a:buChar char="•"/>
            </a:pPr>
            <a:r>
              <a:rPr lang="en-US" smtClean="0">
                <a:solidFill>
                  <a:schemeClr val="bg2"/>
                </a:solidFill>
              </a:rPr>
              <a:t>We experienced three opioid-related events with </a:t>
            </a:r>
            <a:r>
              <a:rPr lang="en-US" u="sng" smtClean="0">
                <a:solidFill>
                  <a:srgbClr val="FF0000"/>
                </a:solidFill>
              </a:rPr>
              <a:t>serious</a:t>
            </a:r>
            <a:r>
              <a:rPr lang="en-US" smtClean="0">
                <a:solidFill>
                  <a:schemeClr val="bg2"/>
                </a:solidFill>
              </a:rPr>
              <a:t> outcomes in the 2 years preceding our embarking on a multiyear process of implementing an advanced IV medication safety system.</a:t>
            </a:r>
          </a:p>
        </p:txBody>
      </p:sp>
      <p:sp>
        <p:nvSpPr>
          <p:cNvPr id="11268"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3834321636"/>
      </p:ext>
    </p:extLst>
  </p:cSld>
  <p:clrMapOvr>
    <a:masterClrMapping/>
  </p:clrMapOvr>
  <p:transition advTm="28756"/>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bwMode="auto">
          <a:xfrm>
            <a:off x="304727" y="1534791"/>
            <a:ext cx="7391549"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marL="482161" indent="-482161" eaLnBrk="1" hangingPunct="1">
              <a:buFont typeface="Arial" pitchFamily="34" charset="0"/>
              <a:buChar char="•"/>
            </a:pPr>
            <a:r>
              <a:rPr lang="en-US" sz="3600">
                <a:solidFill>
                  <a:schemeClr val="bg2"/>
                </a:solidFill>
              </a:rPr>
              <a:t>The team recognized that safe use of PCA required both correct pump programming and monitoring of patients’ individual respiratory response to opioids. </a:t>
            </a:r>
            <a:endParaRPr lang="en-US" sz="3600"/>
          </a:p>
        </p:txBody>
      </p:sp>
      <p:sp>
        <p:nvSpPr>
          <p:cNvPr id="4" name="Rectangle 2"/>
          <p:cNvSpPr txBox="1">
            <a:spLocks noChangeArrowheads="1"/>
          </p:cNvSpPr>
          <p:nvPr/>
        </p:nvSpPr>
        <p:spPr bwMode="auto">
          <a:xfrm>
            <a:off x="714376" y="160734"/>
            <a:ext cx="7772177" cy="1143000"/>
          </a:xfrm>
          <a:prstGeom prst="rect">
            <a:avLst/>
          </a:prstGeom>
          <a:noFill/>
          <a:ln w="12700">
            <a:noFill/>
            <a:miter lim="800000"/>
            <a:headEnd/>
            <a:tailEnd/>
          </a:ln>
        </p:spPr>
        <p:txBody>
          <a:bodyPr lIns="35715" tIns="35715" rIns="35715" bIns="35715"/>
          <a:lstStyle>
            <a:lvl1pPr eaLnBrk="0" hangingPunct="0">
              <a:defRPr sz="4200">
                <a:solidFill>
                  <a:srgbClr val="000000"/>
                </a:solidFill>
                <a:latin typeface="Gill Sans" pitchFamily="18" charset="0"/>
                <a:ea typeface="ヒラギノ角ゴ ProN W3" pitchFamily="18" charset="-128"/>
                <a:sym typeface="Gill Sans" pitchFamily="18" charset="0"/>
              </a:defRPr>
            </a:lvl1pPr>
            <a:lvl2pPr marL="37931725" indent="-37474525" eaLnBrk="0" hangingPunct="0">
              <a:defRPr sz="4200">
                <a:solidFill>
                  <a:srgbClr val="000000"/>
                </a:solidFill>
                <a:latin typeface="Gill Sans" pitchFamily="18" charset="0"/>
                <a:ea typeface="ヒラギノ角ゴ ProN W3" pitchFamily="18" charset="-128"/>
                <a:sym typeface="Gill Sans" pitchFamily="18" charset="0"/>
              </a:defRPr>
            </a:lvl2pPr>
            <a:lvl3pPr eaLnBrk="0" hangingPunct="0">
              <a:defRPr sz="4200">
                <a:solidFill>
                  <a:srgbClr val="000000"/>
                </a:solidFill>
                <a:latin typeface="Gill Sans" pitchFamily="18" charset="0"/>
                <a:ea typeface="ヒラギノ角ゴ ProN W3" pitchFamily="18" charset="-128"/>
                <a:sym typeface="Gill Sans" pitchFamily="18" charset="0"/>
              </a:defRPr>
            </a:lvl3pPr>
            <a:lvl4pPr eaLnBrk="0" hangingPunct="0">
              <a:defRPr sz="4200">
                <a:solidFill>
                  <a:srgbClr val="000000"/>
                </a:solidFill>
                <a:latin typeface="Gill Sans" pitchFamily="18" charset="0"/>
                <a:ea typeface="ヒラギノ角ゴ ProN W3" pitchFamily="18" charset="-128"/>
                <a:sym typeface="Gill Sans" pitchFamily="18" charset="0"/>
              </a:defRPr>
            </a:lvl4pPr>
            <a:lvl5pPr eaLnBrk="0" hangingPunct="0">
              <a:defRPr sz="4200">
                <a:solidFill>
                  <a:srgbClr val="000000"/>
                </a:solidFill>
                <a:latin typeface="Gill Sans" pitchFamily="18" charset="0"/>
                <a:ea typeface="ヒラギノ角ゴ ProN W3" pitchFamily="18" charset="-128"/>
                <a:sym typeface="Gill Sans" pitchFamily="18" charset="0"/>
              </a:defRPr>
            </a:lvl5pPr>
            <a:lvl6pPr marL="4572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6pPr>
            <a:lvl7pPr marL="9144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7pPr>
            <a:lvl8pPr marL="13716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8pPr>
            <a:lvl9pPr marL="18288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9pPr>
          </a:lstStyle>
          <a:p>
            <a:pPr algn="ctr" defTabSz="642915" fontAlgn="base">
              <a:spcBef>
                <a:spcPct val="0"/>
              </a:spcBef>
              <a:spcAft>
                <a:spcPct val="0"/>
              </a:spcAft>
              <a:defRPr/>
            </a:pPr>
            <a:r>
              <a:rPr lang="en-US" sz="3100" b="1">
                <a:solidFill>
                  <a:srgbClr val="00B050"/>
                </a:solidFill>
                <a:effectLst>
                  <a:outerShdw blurRad="38100" dist="38100" dir="2700000" algn="tl">
                    <a:srgbClr val="C0C0C0"/>
                  </a:outerShdw>
                </a:effectLst>
              </a:rPr>
              <a:t>PCA Team Developed</a:t>
            </a:r>
            <a:endParaRPr lang="en-US" sz="3100" b="1">
              <a:solidFill>
                <a:srgbClr val="00B050"/>
              </a:solidFill>
              <a:effectLst>
                <a:outerShdw blurRad="38100" dist="38100" dir="2700000" algn="tl">
                  <a:srgbClr val="C0C0C0"/>
                </a:outerShdw>
              </a:effectLst>
              <a:sym typeface="American Typewriter" pitchFamily="18" charset="0"/>
            </a:endParaRPr>
          </a:p>
        </p:txBody>
      </p:sp>
      <p:sp>
        <p:nvSpPr>
          <p:cNvPr id="12292"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2170452174"/>
      </p:ext>
    </p:extLst>
  </p:cSld>
  <p:clrMapOvr>
    <a:masterClrMapping/>
  </p:clrMapOvr>
  <p:transition advTm="1511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71438" y="1"/>
            <a:ext cx="9001125" cy="1553766"/>
          </a:xfrm>
        </p:spPr>
        <p:txBody>
          <a:bodyPr wrap="square" lIns="64288" tIns="32144" rIns="64288" bIns="32144" numCol="1" anchor="t" anchorCtr="0" compatLnSpc="1">
            <a:prstTxWarp prst="textNoShape">
              <a:avLst/>
            </a:prstTxWarp>
          </a:bodyPr>
          <a:lstStyle/>
          <a:p>
            <a:pPr eaLnBrk="1" hangingPunct="1">
              <a:defRPr/>
            </a:pPr>
            <a:r>
              <a:rPr lang="en-US" sz="3100" b="1">
                <a:solidFill>
                  <a:srgbClr val="00B050"/>
                </a:solidFill>
                <a:effectLst>
                  <a:outerShdw blurRad="38100" dist="38100" dir="2700000" algn="tl">
                    <a:srgbClr val="C0C0C0"/>
                  </a:outerShdw>
                </a:effectLst>
                <a:sym typeface="Gill Sans" pitchFamily="18" charset="0"/>
              </a:rPr>
              <a:t>1</a:t>
            </a:r>
            <a:r>
              <a:rPr lang="en-US" sz="3100" b="1" baseline="30000">
                <a:solidFill>
                  <a:srgbClr val="00B050"/>
                </a:solidFill>
                <a:effectLst>
                  <a:outerShdw blurRad="38100" dist="38100" dir="2700000" algn="tl">
                    <a:srgbClr val="C0C0C0"/>
                  </a:outerShdw>
                </a:effectLst>
                <a:sym typeface="Gill Sans" pitchFamily="18" charset="0"/>
              </a:rPr>
              <a:t>st</a:t>
            </a:r>
            <a:r>
              <a:rPr lang="en-US" sz="3100" b="1">
                <a:solidFill>
                  <a:srgbClr val="00B050"/>
                </a:solidFill>
                <a:effectLst>
                  <a:outerShdw blurRad="38100" dist="38100" dir="2700000" algn="tl">
                    <a:srgbClr val="C0C0C0"/>
                  </a:outerShdw>
                </a:effectLst>
                <a:sym typeface="Gill Sans" pitchFamily="18" charset="0"/>
              </a:rPr>
              <a:t> STEPS in our progression to becoming involved in the monitoring of post-operative patients receiving pain management</a:t>
            </a:r>
          </a:p>
        </p:txBody>
      </p:sp>
      <p:sp>
        <p:nvSpPr>
          <p:cNvPr id="13315" name="Rectangle 3"/>
          <p:cNvSpPr>
            <a:spLocks noGrp="1" noChangeArrowheads="1"/>
          </p:cNvSpPr>
          <p:nvPr>
            <p:ph type="subTitle" idx="1"/>
          </p:nvPr>
        </p:nvSpPr>
        <p:spPr bwMode="auto">
          <a:xfrm>
            <a:off x="1286992" y="2143126"/>
            <a:ext cx="6553274" cy="260970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eaLnBrk="1" hangingPunct="1">
              <a:lnSpc>
                <a:spcPct val="90000"/>
              </a:lnSpc>
            </a:pPr>
            <a:r>
              <a:rPr lang="en-US" smtClean="0">
                <a:solidFill>
                  <a:schemeClr val="bg2"/>
                </a:solidFill>
              </a:rPr>
              <a:t>The pharmacy and nursing staffs were attempting to address safety concerns with regards to PCA pain medication delivery. Respiratory Care was called in to address monitoring options early on in the decision making process.</a:t>
            </a:r>
          </a:p>
        </p:txBody>
      </p:sp>
      <p:sp>
        <p:nvSpPr>
          <p:cNvPr id="13316"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1813808619"/>
      </p:ext>
    </p:extLst>
  </p:cSld>
  <p:clrMapOvr>
    <a:masterClrMapping/>
  </p:clrMapOvr>
  <p:transition advTm="25136"/>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96255" y="89297"/>
            <a:ext cx="8354839" cy="1143000"/>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Beta Testing </a:t>
            </a:r>
          </a:p>
        </p:txBody>
      </p:sp>
      <p:sp>
        <p:nvSpPr>
          <p:cNvPr id="14339" name="Rectangle 3"/>
          <p:cNvSpPr>
            <a:spLocks noGrp="1" noChangeArrowheads="1"/>
          </p:cNvSpPr>
          <p:nvPr>
            <p:ph type="body" idx="1"/>
          </p:nvPr>
        </p:nvSpPr>
        <p:spPr bwMode="auto">
          <a:xfrm>
            <a:off x="714376" y="1178719"/>
            <a:ext cx="7772177"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eaLnBrk="1" hangingPunct="1">
              <a:lnSpc>
                <a:spcPct val="90000"/>
              </a:lnSpc>
            </a:pPr>
            <a:r>
              <a:rPr lang="en-US" sz="2800">
                <a:solidFill>
                  <a:schemeClr val="bg2"/>
                </a:solidFill>
              </a:rPr>
              <a:t>  Beta testing revealed the difficulty of predicting which patients actually were high-risk. We did note that capnography, not pulse oximetry, provided the first indication of opioid-related respiratory depression. As a result, the decision was made to require a capnography module for each PCA infusion and to use a pulse oximeter module for selected patients receiving PCA analgesics who have preexisting co-morbidities.</a:t>
            </a:r>
          </a:p>
        </p:txBody>
      </p:sp>
      <p:sp>
        <p:nvSpPr>
          <p:cNvPr id="14340"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1904728845"/>
      </p:ext>
    </p:extLst>
  </p:cSld>
  <p:clrMapOvr>
    <a:masterClrMapping/>
  </p:clrMapOvr>
  <p:transition advTm="41786"/>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j0414035"/>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2548" y="3161110"/>
            <a:ext cx="2576215" cy="32481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Rectangle 4"/>
          <p:cNvSpPr>
            <a:spLocks noGrp="1" noChangeArrowheads="1"/>
          </p:cNvSpPr>
          <p:nvPr>
            <p:ph type="title"/>
          </p:nvPr>
        </p:nvSpPr>
        <p:spPr>
          <a:xfrm>
            <a:off x="392908" y="267891"/>
            <a:ext cx="7772177" cy="1143000"/>
          </a:xfrm>
        </p:spPr>
        <p:txBody>
          <a:bodyPr wrap="square" lIns="64288" tIns="32144" rIns="64288" bIns="32144" numCol="1" anchor="t" anchorCtr="0" compatLnSpc="1">
            <a:prstTxWarp prst="textNoShape">
              <a:avLst/>
            </a:prstTxWarp>
          </a:bodyPr>
          <a:lstStyle/>
          <a:p>
            <a:pPr eaLnBrk="1" hangingPunct="1">
              <a:defRPr/>
            </a:pPr>
            <a:r>
              <a:rPr lang="en-US" sz="3800" dirty="0">
                <a:solidFill>
                  <a:schemeClr val="bg2"/>
                </a:solidFill>
                <a:effectLst>
                  <a:outerShdw blurRad="38100" dist="38100" dir="2700000" algn="tl">
                    <a:srgbClr val="C0C0C0"/>
                  </a:outerShdw>
                </a:effectLst>
                <a:sym typeface="Gill Sans" pitchFamily="18" charset="0"/>
              </a:rPr>
              <a:t>Are we sure that this is an area that we want to take on? What about staffing? I don’t know anything about PCA pumps and pain scales?</a:t>
            </a:r>
          </a:p>
        </p:txBody>
      </p:sp>
      <p:sp>
        <p:nvSpPr>
          <p:cNvPr id="15364"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1343105757"/>
      </p:ext>
    </p:extLst>
  </p:cSld>
  <p:clrMapOvr>
    <a:masterClrMapping/>
  </p:clrMapOvr>
  <p:transition advTm="37312"/>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xfrm>
            <a:off x="657449" y="214312"/>
            <a:ext cx="7772176" cy="1143000"/>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Why should Respiratory Care be involved in Pain Management?</a:t>
            </a:r>
          </a:p>
        </p:txBody>
      </p:sp>
      <p:sp>
        <p:nvSpPr>
          <p:cNvPr id="16387" name="Rectangle 5"/>
          <p:cNvSpPr>
            <a:spLocks noGrp="1" noChangeArrowheads="1"/>
          </p:cNvSpPr>
          <p:nvPr>
            <p:ph type="body" sz="half" idx="1"/>
          </p:nvPr>
        </p:nvSpPr>
        <p:spPr bwMode="auto">
          <a:xfrm>
            <a:off x="380629" y="1905374"/>
            <a:ext cx="5423669" cy="43096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t" anchorCtr="0" compatLnSpc="1">
            <a:prstTxWarp prst="textNoShape">
              <a:avLst/>
            </a:prstTxWarp>
          </a:bodyPr>
          <a:lstStyle/>
          <a:p>
            <a:pPr marL="401801" eaLnBrk="1" hangingPunct="1">
              <a:lnSpc>
                <a:spcPct val="90000"/>
              </a:lnSpc>
              <a:buFont typeface="Arial" pitchFamily="34" charset="0"/>
              <a:buChar char="•"/>
            </a:pPr>
            <a:r>
              <a:rPr lang="en-US" sz="2600">
                <a:solidFill>
                  <a:schemeClr val="bg2"/>
                </a:solidFill>
              </a:rPr>
              <a:t>RTs have keen clinical assessment skills</a:t>
            </a:r>
          </a:p>
          <a:p>
            <a:pPr marL="401801" eaLnBrk="1" hangingPunct="1">
              <a:lnSpc>
                <a:spcPct val="90000"/>
              </a:lnSpc>
              <a:buFont typeface="Arial" pitchFamily="34" charset="0"/>
              <a:buChar char="•"/>
            </a:pPr>
            <a:r>
              <a:rPr lang="en-US" sz="2600">
                <a:solidFill>
                  <a:schemeClr val="bg2"/>
                </a:solidFill>
              </a:rPr>
              <a:t>RTs understand EtCO2 and it’s limitations</a:t>
            </a:r>
          </a:p>
          <a:p>
            <a:pPr marL="401801" eaLnBrk="1" hangingPunct="1">
              <a:lnSpc>
                <a:spcPct val="90000"/>
              </a:lnSpc>
              <a:buFont typeface="Arial" pitchFamily="34" charset="0"/>
              <a:buChar char="•"/>
            </a:pPr>
            <a:r>
              <a:rPr lang="en-US" sz="2600">
                <a:solidFill>
                  <a:schemeClr val="bg2"/>
                </a:solidFill>
              </a:rPr>
              <a:t>RTs have the ability to use good clinical judgment and to guide the care of patients suffering from Respiratory Depression. </a:t>
            </a:r>
            <a:endParaRPr lang="en-US" sz="2600"/>
          </a:p>
        </p:txBody>
      </p:sp>
      <p:pic>
        <p:nvPicPr>
          <p:cNvPr id="16388" name="Picture 9" descr="meliss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32923" y="2411017"/>
            <a:ext cx="2586261" cy="2018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1478980324"/>
      </p:ext>
    </p:extLst>
  </p:cSld>
  <p:clrMapOvr>
    <a:masterClrMapping/>
  </p:clrMapOvr>
  <p:transition spd="slow" advTm="38545"/>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46484" y="142875"/>
            <a:ext cx="8224242" cy="2107406"/>
          </a:xfrm>
        </p:spPr>
        <p:txBody>
          <a:bodyPr wrap="square" lIns="64288" tIns="32144" rIns="64288" bIns="32144" numCol="1" anchor="t" anchorCtr="0" compatLnSpc="1">
            <a:prstTxWarp prst="textNoShape">
              <a:avLst/>
            </a:prstTxWarp>
          </a:bodyPr>
          <a:lstStyle/>
          <a:p>
            <a:pPr eaLnBrk="1" hangingPunct="1">
              <a:defRPr/>
            </a:pPr>
            <a:r>
              <a:rPr lang="en-US" sz="3100" b="1">
                <a:solidFill>
                  <a:srgbClr val="00B050"/>
                </a:solidFill>
                <a:effectLst>
                  <a:outerShdw blurRad="38100" dist="38100" dir="2700000" algn="tl">
                    <a:srgbClr val="C0C0C0"/>
                  </a:outerShdw>
                </a:effectLst>
                <a:sym typeface="Gill Sans" pitchFamily="18" charset="0"/>
              </a:rPr>
              <a:t>Development of a Functional EtCO2 Tool</a:t>
            </a:r>
          </a:p>
        </p:txBody>
      </p:sp>
      <p:sp>
        <p:nvSpPr>
          <p:cNvPr id="17411" name="Rectangle 3"/>
          <p:cNvSpPr>
            <a:spLocks noGrp="1" noChangeArrowheads="1"/>
          </p:cNvSpPr>
          <p:nvPr>
            <p:ph type="body" idx="1"/>
          </p:nvPr>
        </p:nvSpPr>
        <p:spPr bwMode="auto">
          <a:xfrm>
            <a:off x="875109" y="1285876"/>
            <a:ext cx="7286625" cy="415230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marL="321440" indent="-321440" eaLnBrk="1" hangingPunct="1">
              <a:lnSpc>
                <a:spcPct val="90000"/>
              </a:lnSpc>
              <a:buFont typeface="Arial" pitchFamily="34" charset="0"/>
              <a:buChar char="•"/>
            </a:pPr>
            <a:r>
              <a:rPr lang="en-US" sz="2400">
                <a:solidFill>
                  <a:schemeClr val="bg2"/>
                </a:solidFill>
              </a:rPr>
              <a:t>Early on in the evaluation process a problem was identified, in that the staff noticed that the EtCO2 Monitor would alarm indicating High Respiratory Rate. The patient’s resp. rate would be 20 bpm however the device would read 40 bpm. </a:t>
            </a:r>
          </a:p>
          <a:p>
            <a:pPr marL="321440" indent="-321440" eaLnBrk="1" hangingPunct="1">
              <a:lnSpc>
                <a:spcPct val="90000"/>
              </a:lnSpc>
              <a:buFont typeface="Arial" pitchFamily="34" charset="0"/>
              <a:buChar char="•"/>
            </a:pPr>
            <a:r>
              <a:rPr lang="en-US" sz="2400">
                <a:solidFill>
                  <a:schemeClr val="bg2"/>
                </a:solidFill>
              </a:rPr>
              <a:t>The solution was to achieved by working with the manufacture to decreased the EtCO2 threshold , so that only true breaths and not fluctuations in the respiratory pattern would be counted as breaths. This was done and the problem was resolved.</a:t>
            </a:r>
          </a:p>
        </p:txBody>
      </p:sp>
      <p:sp>
        <p:nvSpPr>
          <p:cNvPr id="17412"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4049769776"/>
      </p:ext>
    </p:extLst>
  </p:cSld>
  <p:clrMapOvr>
    <a:masterClrMapping/>
  </p:clrMapOvr>
  <p:transition advTm="56175"/>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60798" y="267891"/>
            <a:ext cx="7772177" cy="1143000"/>
          </a:xfrm>
        </p:spPr>
        <p:txBody>
          <a:bodyPr vert="horz" wrap="square" lIns="64288" tIns="32144" rIns="64288" bIns="32144" numCol="1" anchor="t" anchorCtr="0" compatLnSpc="1">
            <a:prstTxWarp prst="textNoShape">
              <a:avLst/>
            </a:prstTxWarp>
          </a:bodyPr>
          <a:lstStyle/>
          <a:p>
            <a:pPr eaLnBrk="1" hangingPunct="1">
              <a:defRPr/>
            </a:pPr>
            <a:r>
              <a:rPr lang="en-US" sz="3100" b="1">
                <a:solidFill>
                  <a:srgbClr val="00B050"/>
                </a:solidFill>
                <a:effectLst>
                  <a:outerShdw blurRad="38100" dist="38100" dir="2700000" algn="tl">
                    <a:srgbClr val="C0C0C0"/>
                  </a:outerShdw>
                </a:effectLst>
                <a:sym typeface="Gill Sans" pitchFamily="18" charset="0"/>
              </a:rPr>
              <a:t>Development of an efficient EtCO2 tool</a:t>
            </a:r>
          </a:p>
        </p:txBody>
      </p:sp>
      <p:pic>
        <p:nvPicPr>
          <p:cNvPr id="18435" name="Picture 5" descr="capno plu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581921" y="990079"/>
            <a:ext cx="2275954" cy="165645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3"/>
          <p:cNvSpPr>
            <a:spLocks noGrp="1" noChangeArrowheads="1"/>
          </p:cNvSpPr>
          <p:nvPr>
            <p:ph type="body" sz="half" idx="1"/>
          </p:nvPr>
        </p:nvSpPr>
        <p:spPr bwMode="auto">
          <a:xfrm>
            <a:off x="821533" y="2678908"/>
            <a:ext cx="7467451" cy="44190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t" anchorCtr="0" compatLnSpc="1">
            <a:prstTxWarp prst="textNoShape">
              <a:avLst/>
            </a:prstTxWarp>
          </a:bodyPr>
          <a:lstStyle/>
          <a:p>
            <a:pPr marL="321440" indent="-321440" eaLnBrk="1" hangingPunct="1">
              <a:lnSpc>
                <a:spcPct val="90000"/>
              </a:lnSpc>
              <a:buFont typeface="Arial" pitchFamily="34" charset="0"/>
              <a:buChar char="•"/>
            </a:pPr>
            <a:r>
              <a:rPr lang="en-US" sz="2400">
                <a:solidFill>
                  <a:schemeClr val="bg2"/>
                </a:solidFill>
              </a:rPr>
              <a:t>Another process development was the creation of a new EtCO2 cannula design. </a:t>
            </a:r>
          </a:p>
          <a:p>
            <a:pPr marL="321440" indent="-321440" eaLnBrk="1" hangingPunct="1">
              <a:lnSpc>
                <a:spcPct val="90000"/>
              </a:lnSpc>
              <a:buFont typeface="Arial" pitchFamily="34" charset="0"/>
              <a:buChar char="•"/>
            </a:pPr>
            <a:r>
              <a:rPr lang="en-US" sz="2400">
                <a:solidFill>
                  <a:schemeClr val="bg2"/>
                </a:solidFill>
              </a:rPr>
              <a:t>In the PACU unit it was noted that the no breath alarm would be sounding, even with the patient seemingly breathing effectively.</a:t>
            </a:r>
          </a:p>
          <a:p>
            <a:pPr marL="321440" indent="-321440" eaLnBrk="1" hangingPunct="1">
              <a:lnSpc>
                <a:spcPct val="90000"/>
              </a:lnSpc>
              <a:buFont typeface="Arial" pitchFamily="34" charset="0"/>
              <a:buChar char="•"/>
            </a:pPr>
            <a:r>
              <a:rPr lang="en-US" sz="2400">
                <a:solidFill>
                  <a:schemeClr val="bg2"/>
                </a:solidFill>
              </a:rPr>
              <a:t>The new cannula was designed to provide increased surface area for CO2 sampling and hence improved accuracy. This action resolve the clinical issues that occurred in the PACU</a:t>
            </a:r>
            <a:r>
              <a:rPr lang="en-US" sz="2600"/>
              <a:t>. </a:t>
            </a:r>
          </a:p>
        </p:txBody>
      </p:sp>
      <p:sp>
        <p:nvSpPr>
          <p:cNvPr id="18437"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4217425894"/>
      </p:ext>
    </p:extLst>
  </p:cSld>
  <p:clrMapOvr>
    <a:masterClrMapping/>
  </p:clrMapOvr>
  <p:transition spd="slow" advTm="19171"/>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8"/>
          <p:cNvSpPr>
            <a:spLocks noGrp="1" noChangeArrowheads="1"/>
          </p:cNvSpPr>
          <p:nvPr>
            <p:ph type="title"/>
          </p:nvPr>
        </p:nvSpPr>
        <p:spPr>
          <a:xfrm>
            <a:off x="821533" y="142875"/>
            <a:ext cx="7772177" cy="1143000"/>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What do the RTs do?</a:t>
            </a:r>
          </a:p>
        </p:txBody>
      </p:sp>
      <p:sp>
        <p:nvSpPr>
          <p:cNvPr id="19459" name="Rectangle 9"/>
          <p:cNvSpPr>
            <a:spLocks noGrp="1" noChangeArrowheads="1"/>
          </p:cNvSpPr>
          <p:nvPr>
            <p:ph type="body" sz="half" idx="1"/>
          </p:nvPr>
        </p:nvSpPr>
        <p:spPr bwMode="auto">
          <a:xfrm>
            <a:off x="634009" y="1125141"/>
            <a:ext cx="4236021" cy="453070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t" anchorCtr="0" compatLnSpc="1">
            <a:prstTxWarp prst="textNoShape">
              <a:avLst/>
            </a:prstTxWarp>
          </a:bodyPr>
          <a:lstStyle/>
          <a:p>
            <a:pPr marL="321440" indent="-321440" eaLnBrk="1" hangingPunct="1">
              <a:buFont typeface="Arial" pitchFamily="34" charset="0"/>
              <a:buChar char="•"/>
            </a:pPr>
            <a:r>
              <a:rPr lang="en-US" sz="2200">
                <a:solidFill>
                  <a:schemeClr val="bg2"/>
                </a:solidFill>
              </a:rPr>
              <a:t>Q shift monitoring of each patient on PCA therapy.</a:t>
            </a:r>
          </a:p>
          <a:p>
            <a:pPr marL="321440" indent="-321440" eaLnBrk="1" hangingPunct="1">
              <a:buFont typeface="Arial" pitchFamily="34" charset="0"/>
              <a:buChar char="•"/>
            </a:pPr>
            <a:r>
              <a:rPr lang="en-US" sz="2200">
                <a:solidFill>
                  <a:schemeClr val="bg2"/>
                </a:solidFill>
              </a:rPr>
              <a:t>RTs assess patient’s history and adjust monitoring to meet patient’s status.</a:t>
            </a:r>
          </a:p>
          <a:p>
            <a:pPr marL="321440" indent="-321440" eaLnBrk="1" hangingPunct="1">
              <a:buFont typeface="Arial" pitchFamily="34" charset="0"/>
              <a:buChar char="•"/>
            </a:pPr>
            <a:r>
              <a:rPr lang="en-US" sz="2200">
                <a:solidFill>
                  <a:schemeClr val="bg2"/>
                </a:solidFill>
              </a:rPr>
              <a:t>Reviews trended information (EtCO2, SpO2, Respiratory Rate, &amp; PCA medication rates)</a:t>
            </a:r>
          </a:p>
          <a:p>
            <a:pPr marL="321440" indent="-321440" eaLnBrk="1" hangingPunct="1">
              <a:buFont typeface="Arial" pitchFamily="34" charset="0"/>
              <a:buChar char="•"/>
            </a:pPr>
            <a:r>
              <a:rPr lang="en-US" sz="2200">
                <a:solidFill>
                  <a:schemeClr val="bg2"/>
                </a:solidFill>
              </a:rPr>
              <a:t>Provide bedside education regarding EtCO2 monitoring</a:t>
            </a:r>
          </a:p>
        </p:txBody>
      </p:sp>
      <p:pic>
        <p:nvPicPr>
          <p:cNvPr id="19460" name="Picture 11" descr="Picture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73837" y="2143125"/>
            <a:ext cx="3455789" cy="2695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1611048995"/>
      </p:ext>
    </p:extLst>
  </p:cSld>
  <p:clrMapOvr>
    <a:masterClrMapping/>
  </p:clrMapOvr>
  <p:transition spd="slow" advTm="53588"/>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821531" y="1339455"/>
            <a:ext cx="7683996" cy="434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lstStyle/>
          <a:p>
            <a:pPr marL="342647" indent="-342647" algn="ctr" defTabSz="642915" fontAlgn="base">
              <a:spcBef>
                <a:spcPct val="20000"/>
              </a:spcBef>
              <a:spcAft>
                <a:spcPct val="0"/>
              </a:spcAft>
              <a:buClr>
                <a:srgbClr val="FFFFFF"/>
              </a:buClr>
              <a:buSzPct val="65000"/>
              <a:buFont typeface="Wingdings" pitchFamily="2" charset="2"/>
              <a:buChar char="n"/>
            </a:pPr>
            <a:r>
              <a:rPr lang="en-US" sz="2200">
                <a:solidFill>
                  <a:srgbClr val="808080"/>
                </a:solidFill>
                <a:sym typeface="Gill Sans" charset="0"/>
              </a:rPr>
              <a:t>Remember the ABC</a:t>
            </a:r>
            <a:r>
              <a:rPr lang="en-US" sz="2200">
                <a:solidFill>
                  <a:srgbClr val="808080"/>
                </a:solidFill>
                <a:latin typeface="Georgia" pitchFamily="18" charset="0"/>
                <a:sym typeface="Gill Sans" charset="0"/>
              </a:rPr>
              <a:t>’</a:t>
            </a:r>
            <a:r>
              <a:rPr lang="en-US" sz="2200">
                <a:solidFill>
                  <a:srgbClr val="808080"/>
                </a:solidFill>
                <a:sym typeface="Gill Sans" charset="0"/>
              </a:rPr>
              <a:t>s (airway, breathing, circulation)</a:t>
            </a:r>
          </a:p>
          <a:p>
            <a:pPr marL="342647" indent="-342647" algn="ctr" defTabSz="642915" fontAlgn="base">
              <a:spcBef>
                <a:spcPct val="20000"/>
              </a:spcBef>
              <a:spcAft>
                <a:spcPct val="0"/>
              </a:spcAft>
              <a:buClr>
                <a:srgbClr val="FFFFFF"/>
              </a:buClr>
              <a:buSzPct val="65000"/>
              <a:buFont typeface="Wingdings" pitchFamily="2" charset="2"/>
              <a:buChar char="n"/>
            </a:pPr>
            <a:r>
              <a:rPr lang="en-US" sz="2200">
                <a:solidFill>
                  <a:srgbClr val="808080"/>
                </a:solidFill>
                <a:sym typeface="Gill Sans" charset="0"/>
              </a:rPr>
              <a:t>Assess the patient</a:t>
            </a:r>
          </a:p>
          <a:p>
            <a:pPr marL="342647" indent="-342647" algn="ctr" defTabSz="642915" fontAlgn="base">
              <a:spcBef>
                <a:spcPct val="20000"/>
              </a:spcBef>
              <a:spcAft>
                <a:spcPct val="0"/>
              </a:spcAft>
              <a:buClr>
                <a:srgbClr val="FFFFFF"/>
              </a:buClr>
              <a:buSzPct val="65000"/>
              <a:buFont typeface="Wingdings" pitchFamily="2" charset="2"/>
              <a:buChar char="n"/>
            </a:pPr>
            <a:r>
              <a:rPr lang="en-US" sz="2200">
                <a:solidFill>
                  <a:srgbClr val="808080"/>
                </a:solidFill>
                <a:sym typeface="Gill Sans" charset="0"/>
              </a:rPr>
              <a:t>Follow your normal protocol, which may include:</a:t>
            </a:r>
          </a:p>
          <a:p>
            <a:pPr marL="669669" lvl="1" indent="-324789" algn="ctr" defTabSz="642915" fontAlgn="base">
              <a:spcBef>
                <a:spcPct val="20000"/>
              </a:spcBef>
              <a:spcAft>
                <a:spcPct val="0"/>
              </a:spcAft>
              <a:buClr>
                <a:srgbClr val="333399"/>
              </a:buClr>
              <a:buSzPct val="60000"/>
              <a:buFont typeface="Wingdings" pitchFamily="2" charset="2"/>
              <a:buChar char="q"/>
            </a:pPr>
            <a:r>
              <a:rPr lang="en-US" sz="2200">
                <a:solidFill>
                  <a:srgbClr val="808080"/>
                </a:solidFill>
                <a:sym typeface="Gill Sans" charset="0"/>
              </a:rPr>
              <a:t>Stimulate patient if necessary</a:t>
            </a:r>
          </a:p>
          <a:p>
            <a:pPr marL="669669" lvl="1" indent="-324789" algn="ctr" defTabSz="642915" fontAlgn="base">
              <a:spcBef>
                <a:spcPct val="20000"/>
              </a:spcBef>
              <a:spcAft>
                <a:spcPct val="0"/>
              </a:spcAft>
              <a:buClr>
                <a:srgbClr val="333399"/>
              </a:buClr>
              <a:buSzPct val="60000"/>
              <a:buFont typeface="Wingdings" pitchFamily="2" charset="2"/>
              <a:buChar char="q"/>
            </a:pPr>
            <a:r>
              <a:rPr lang="en-US" sz="2200">
                <a:solidFill>
                  <a:srgbClr val="808080"/>
                </a:solidFill>
                <a:sym typeface="Gill Sans" charset="0"/>
              </a:rPr>
              <a:t>Ensure open airway</a:t>
            </a:r>
          </a:p>
          <a:p>
            <a:pPr marL="669669" lvl="1" indent="-324789" algn="ctr" defTabSz="642915" fontAlgn="base">
              <a:spcBef>
                <a:spcPct val="20000"/>
              </a:spcBef>
              <a:spcAft>
                <a:spcPct val="0"/>
              </a:spcAft>
              <a:buClr>
                <a:srgbClr val="333399"/>
              </a:buClr>
              <a:buSzPct val="60000"/>
              <a:buFont typeface="Wingdings" pitchFamily="2" charset="2"/>
              <a:buChar char="q"/>
            </a:pPr>
            <a:r>
              <a:rPr lang="en-US" sz="2200">
                <a:solidFill>
                  <a:srgbClr val="808080"/>
                </a:solidFill>
                <a:sym typeface="Gill Sans" charset="0"/>
              </a:rPr>
              <a:t>Check the cannula positioning</a:t>
            </a:r>
          </a:p>
          <a:p>
            <a:pPr marL="669669" lvl="1" indent="-324789" algn="ctr" defTabSz="642915" fontAlgn="base">
              <a:spcBef>
                <a:spcPct val="20000"/>
              </a:spcBef>
              <a:spcAft>
                <a:spcPct val="0"/>
              </a:spcAft>
              <a:buClr>
                <a:srgbClr val="333399"/>
              </a:buClr>
              <a:buSzPct val="60000"/>
              <a:buFont typeface="Wingdings" pitchFamily="2" charset="2"/>
              <a:buChar char="q"/>
            </a:pPr>
            <a:r>
              <a:rPr lang="en-US" sz="2200">
                <a:solidFill>
                  <a:srgbClr val="808080"/>
                </a:solidFill>
                <a:sym typeface="Gill Sans" charset="0"/>
              </a:rPr>
              <a:t>Notify Respiratory Therapy</a:t>
            </a:r>
          </a:p>
          <a:p>
            <a:pPr marL="669669" lvl="1" indent="-324789" algn="ctr" defTabSz="642915" fontAlgn="base">
              <a:spcBef>
                <a:spcPct val="20000"/>
              </a:spcBef>
              <a:spcAft>
                <a:spcPct val="0"/>
              </a:spcAft>
              <a:buClr>
                <a:srgbClr val="333399"/>
              </a:buClr>
              <a:buSzPct val="60000"/>
              <a:buFont typeface="Wingdings" pitchFamily="2" charset="2"/>
              <a:buChar char="q"/>
            </a:pPr>
            <a:r>
              <a:rPr lang="en-US" sz="2200">
                <a:solidFill>
                  <a:srgbClr val="808080"/>
                </a:solidFill>
                <a:sym typeface="Gill Sans" charset="0"/>
              </a:rPr>
              <a:t>Consider decreasing or stopping PCA and starting alternative drug delivery </a:t>
            </a:r>
          </a:p>
          <a:p>
            <a:pPr marL="669669" lvl="1" indent="-324789" algn="ctr" defTabSz="642915" fontAlgn="base">
              <a:spcBef>
                <a:spcPct val="20000"/>
              </a:spcBef>
              <a:spcAft>
                <a:spcPct val="0"/>
              </a:spcAft>
              <a:buClr>
                <a:srgbClr val="333399"/>
              </a:buClr>
              <a:buSzPct val="60000"/>
              <a:buFont typeface="Wingdings" pitchFamily="2" charset="2"/>
              <a:buChar char="q"/>
            </a:pPr>
            <a:r>
              <a:rPr lang="en-US" sz="2200">
                <a:solidFill>
                  <a:srgbClr val="808080"/>
                </a:solidFill>
                <a:sym typeface="Gill Sans" charset="0"/>
              </a:rPr>
              <a:t>Inform M.D. </a:t>
            </a:r>
          </a:p>
          <a:p>
            <a:pPr marL="669669" lvl="1" indent="-324789" algn="ctr" defTabSz="642915" fontAlgn="base">
              <a:spcBef>
                <a:spcPct val="20000"/>
              </a:spcBef>
              <a:spcAft>
                <a:spcPct val="0"/>
              </a:spcAft>
              <a:buClr>
                <a:srgbClr val="333399"/>
              </a:buClr>
              <a:buSzPct val="60000"/>
              <a:buFont typeface="Wingdings" pitchFamily="2" charset="2"/>
              <a:buChar char="q"/>
            </a:pPr>
            <a:r>
              <a:rPr lang="en-US" sz="2200">
                <a:solidFill>
                  <a:srgbClr val="808080"/>
                </a:solidFill>
                <a:sym typeface="Gill Sans" charset="0"/>
              </a:rPr>
              <a:t>Administer reversal agents as prescribed </a:t>
            </a:r>
            <a:endParaRPr lang="en-US" sz="2000">
              <a:solidFill>
                <a:srgbClr val="808080"/>
              </a:solidFill>
              <a:sym typeface="Gill Sans" charset="0"/>
            </a:endParaRPr>
          </a:p>
        </p:txBody>
      </p:sp>
      <p:sp>
        <p:nvSpPr>
          <p:cNvPr id="4" name="Rectangle 8"/>
          <p:cNvSpPr>
            <a:spLocks noGrp="1" noChangeArrowheads="1"/>
          </p:cNvSpPr>
          <p:nvPr>
            <p:ph type="title"/>
          </p:nvPr>
        </p:nvSpPr>
        <p:spPr>
          <a:xfrm>
            <a:off x="821533" y="142875"/>
            <a:ext cx="7772177" cy="1143000"/>
          </a:xfrm>
        </p:spPr>
        <p:txBody>
          <a:bodyPr wrap="square" lIns="64288" tIns="32144" rIns="64288" bIns="32144" numCol="1" anchor="t" anchorCtr="0" compatLnSpc="1">
            <a:prstTxWarp prst="textNoShape">
              <a:avLst/>
            </a:prstTxWarp>
          </a:bodyPr>
          <a:lstStyle/>
          <a:p>
            <a:pPr eaLnBrk="1" hangingPunct="1">
              <a:defRPr/>
            </a:pPr>
            <a:r>
              <a:rPr lang="en-US" sz="3100" b="1">
                <a:solidFill>
                  <a:srgbClr val="00B050"/>
                </a:solidFill>
                <a:effectLst>
                  <a:outerShdw blurRad="38100" dist="38100" dir="2700000" algn="tl">
                    <a:srgbClr val="C0C0C0"/>
                  </a:outerShdw>
                </a:effectLst>
                <a:sym typeface="Gill Sans" pitchFamily="18" charset="0"/>
              </a:rPr>
              <a:t>Changes from Baseline –</a:t>
            </a:r>
            <a:br>
              <a:rPr lang="en-US" sz="3100" b="1">
                <a:solidFill>
                  <a:srgbClr val="00B050"/>
                </a:solidFill>
                <a:effectLst>
                  <a:outerShdw blurRad="38100" dist="38100" dir="2700000" algn="tl">
                    <a:srgbClr val="C0C0C0"/>
                  </a:outerShdw>
                </a:effectLst>
                <a:sym typeface="Gill Sans" pitchFamily="18" charset="0"/>
              </a:rPr>
            </a:br>
            <a:r>
              <a:rPr lang="en-US" sz="3100" b="1">
                <a:solidFill>
                  <a:srgbClr val="00B050"/>
                </a:solidFill>
                <a:effectLst>
                  <a:outerShdw blurRad="38100" dist="38100" dir="2700000" algn="tl">
                    <a:srgbClr val="C0C0C0"/>
                  </a:outerShdw>
                </a:effectLst>
                <a:sym typeface="Gill Sans" pitchFamily="18" charset="0"/>
              </a:rPr>
              <a:t>Action Steps for Nursing Staff</a:t>
            </a:r>
          </a:p>
        </p:txBody>
      </p:sp>
      <p:sp>
        <p:nvSpPr>
          <p:cNvPr id="20484"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2808251874"/>
      </p:ext>
    </p:extLst>
  </p:cSld>
  <p:clrMapOvr>
    <a:masterClrMapping/>
  </p:clrMapOvr>
  <p:transition advTm="46634"/>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a:xfrm>
            <a:off x="714376" y="214312"/>
            <a:ext cx="7772177" cy="1143000"/>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Typical Monitoring of Patients on PCA</a:t>
            </a:r>
          </a:p>
        </p:txBody>
      </p:sp>
      <p:sp>
        <p:nvSpPr>
          <p:cNvPr id="21507" name="Rectangle 5"/>
          <p:cNvSpPr>
            <a:spLocks noGrp="1" noChangeArrowheads="1"/>
          </p:cNvSpPr>
          <p:nvPr>
            <p:ph type="body" sz="half" idx="1"/>
          </p:nvPr>
        </p:nvSpPr>
        <p:spPr bwMode="auto">
          <a:xfrm>
            <a:off x="586011" y="1500188"/>
            <a:ext cx="4210348"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t" anchorCtr="0" compatLnSpc="1">
            <a:prstTxWarp prst="textNoShape">
              <a:avLst/>
            </a:prstTxWarp>
          </a:bodyPr>
          <a:lstStyle/>
          <a:p>
            <a:pPr marL="401801" eaLnBrk="1" hangingPunct="1">
              <a:lnSpc>
                <a:spcPct val="90000"/>
              </a:lnSpc>
              <a:buFont typeface="Arial" pitchFamily="34" charset="0"/>
              <a:buChar char="•"/>
            </a:pPr>
            <a:r>
              <a:rPr lang="en-US" sz="2800">
                <a:solidFill>
                  <a:schemeClr val="bg2"/>
                </a:solidFill>
              </a:rPr>
              <a:t>Intermittent assessments of cognition, vital signs, pulse oximetry and pain scores.</a:t>
            </a:r>
          </a:p>
          <a:p>
            <a:pPr marL="401801" eaLnBrk="1" hangingPunct="1">
              <a:lnSpc>
                <a:spcPct val="90000"/>
              </a:lnSpc>
              <a:buFont typeface="Arial" pitchFamily="34" charset="0"/>
              <a:buChar char="•"/>
            </a:pPr>
            <a:r>
              <a:rPr lang="en-US" sz="2800">
                <a:solidFill>
                  <a:schemeClr val="bg2"/>
                </a:solidFill>
              </a:rPr>
              <a:t>Dangers of overmedication may not be detected.</a:t>
            </a:r>
          </a:p>
        </p:txBody>
      </p:sp>
      <p:pic>
        <p:nvPicPr>
          <p:cNvPr id="21508" name="Picture 7" descr="ETCO2b"/>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86574" y="1715618"/>
            <a:ext cx="3557364" cy="26677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4154118483"/>
      </p:ext>
    </p:extLst>
  </p:cSld>
  <p:clrMapOvr>
    <a:masterClrMapping/>
  </p:clrMapOvr>
  <p:transition spd="slow" advTm="17113"/>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sz="half" idx="1"/>
          </p:nvPr>
        </p:nvSpPr>
        <p:spPr bwMode="auto">
          <a:xfrm>
            <a:off x="685355" y="1981275"/>
            <a:ext cx="3810744"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t" anchorCtr="0" compatLnSpc="1">
            <a:prstTxWarp prst="textNoShape">
              <a:avLst/>
            </a:prstTxWarp>
          </a:bodyPr>
          <a:lstStyle/>
          <a:p>
            <a:pPr eaLnBrk="1" hangingPunct="1"/>
            <a:endParaRPr lang="en-US" sz="2800"/>
          </a:p>
        </p:txBody>
      </p:sp>
      <p:pic>
        <p:nvPicPr>
          <p:cNvPr id="22531" name="Picture 5" descr="Trend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863" y="1714500"/>
            <a:ext cx="3075161" cy="3809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7" descr="Trend 2"/>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bwMode="auto">
          <a:xfrm>
            <a:off x="5151315" y="1714501"/>
            <a:ext cx="3010421" cy="38866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txBox="1">
            <a:spLocks noChangeArrowheads="1"/>
          </p:cNvSpPr>
          <p:nvPr/>
        </p:nvSpPr>
        <p:spPr bwMode="auto">
          <a:xfrm>
            <a:off x="392907" y="160734"/>
            <a:ext cx="8307958" cy="1143000"/>
          </a:xfrm>
          <a:prstGeom prst="rect">
            <a:avLst/>
          </a:prstGeom>
          <a:noFill/>
          <a:ln w="12700">
            <a:noFill/>
            <a:miter lim="800000"/>
            <a:headEnd/>
            <a:tailEnd/>
          </a:ln>
        </p:spPr>
        <p:txBody>
          <a:bodyPr lIns="35715" tIns="35715" rIns="35715" bIns="35715"/>
          <a:lstStyle>
            <a:lvl1pPr eaLnBrk="0" hangingPunct="0">
              <a:defRPr sz="4200">
                <a:solidFill>
                  <a:srgbClr val="000000"/>
                </a:solidFill>
                <a:latin typeface="Gill Sans" pitchFamily="18" charset="0"/>
                <a:ea typeface="ヒラギノ角ゴ ProN W3" pitchFamily="18" charset="-128"/>
                <a:sym typeface="Gill Sans" pitchFamily="18" charset="0"/>
              </a:defRPr>
            </a:lvl1pPr>
            <a:lvl2pPr marL="37931725" indent="-37474525" eaLnBrk="0" hangingPunct="0">
              <a:defRPr sz="4200">
                <a:solidFill>
                  <a:srgbClr val="000000"/>
                </a:solidFill>
                <a:latin typeface="Gill Sans" pitchFamily="18" charset="0"/>
                <a:ea typeface="ヒラギノ角ゴ ProN W3" pitchFamily="18" charset="-128"/>
                <a:sym typeface="Gill Sans" pitchFamily="18" charset="0"/>
              </a:defRPr>
            </a:lvl2pPr>
            <a:lvl3pPr eaLnBrk="0" hangingPunct="0">
              <a:defRPr sz="4200">
                <a:solidFill>
                  <a:srgbClr val="000000"/>
                </a:solidFill>
                <a:latin typeface="Gill Sans" pitchFamily="18" charset="0"/>
                <a:ea typeface="ヒラギノ角ゴ ProN W3" pitchFamily="18" charset="-128"/>
                <a:sym typeface="Gill Sans" pitchFamily="18" charset="0"/>
              </a:defRPr>
            </a:lvl3pPr>
            <a:lvl4pPr eaLnBrk="0" hangingPunct="0">
              <a:defRPr sz="4200">
                <a:solidFill>
                  <a:srgbClr val="000000"/>
                </a:solidFill>
                <a:latin typeface="Gill Sans" pitchFamily="18" charset="0"/>
                <a:ea typeface="ヒラギノ角ゴ ProN W3" pitchFamily="18" charset="-128"/>
                <a:sym typeface="Gill Sans" pitchFamily="18" charset="0"/>
              </a:defRPr>
            </a:lvl4pPr>
            <a:lvl5pPr eaLnBrk="0" hangingPunct="0">
              <a:defRPr sz="4200">
                <a:solidFill>
                  <a:srgbClr val="000000"/>
                </a:solidFill>
                <a:latin typeface="Gill Sans" pitchFamily="18" charset="0"/>
                <a:ea typeface="ヒラギノ角ゴ ProN W3" pitchFamily="18" charset="-128"/>
                <a:sym typeface="Gill Sans" pitchFamily="18" charset="0"/>
              </a:defRPr>
            </a:lvl5pPr>
            <a:lvl6pPr marL="4572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6pPr>
            <a:lvl7pPr marL="9144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7pPr>
            <a:lvl8pPr marL="13716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8pPr>
            <a:lvl9pPr marL="1828800" eaLnBrk="0" fontAlgn="base" hangingPunct="0">
              <a:spcBef>
                <a:spcPct val="0"/>
              </a:spcBef>
              <a:spcAft>
                <a:spcPct val="0"/>
              </a:spcAft>
              <a:defRPr sz="4200">
                <a:solidFill>
                  <a:srgbClr val="000000"/>
                </a:solidFill>
                <a:latin typeface="Gill Sans" pitchFamily="18" charset="0"/>
                <a:ea typeface="ヒラギノ角ゴ ProN W3" pitchFamily="18" charset="-128"/>
                <a:sym typeface="Gill Sans" pitchFamily="18" charset="0"/>
              </a:defRPr>
            </a:lvl9pPr>
          </a:lstStyle>
          <a:p>
            <a:pPr algn="ctr" defTabSz="642915" fontAlgn="base">
              <a:spcBef>
                <a:spcPct val="0"/>
              </a:spcBef>
              <a:spcAft>
                <a:spcPct val="0"/>
              </a:spcAft>
              <a:defRPr/>
            </a:pPr>
            <a:r>
              <a:rPr lang="en-US" sz="3100" b="1">
                <a:solidFill>
                  <a:srgbClr val="00B050"/>
                </a:solidFill>
                <a:effectLst>
                  <a:outerShdw blurRad="38100" dist="38100" dir="2700000" algn="tl">
                    <a:srgbClr val="C0C0C0"/>
                  </a:outerShdw>
                </a:effectLst>
                <a:sym typeface="American Typewriter" pitchFamily="18" charset="0"/>
              </a:rPr>
              <a:t>PCA Monitoring Trend Data:</a:t>
            </a:r>
          </a:p>
          <a:p>
            <a:pPr algn="ctr" defTabSz="642915" fontAlgn="base">
              <a:spcBef>
                <a:spcPct val="0"/>
              </a:spcBef>
              <a:spcAft>
                <a:spcPct val="0"/>
              </a:spcAft>
              <a:defRPr/>
            </a:pPr>
            <a:r>
              <a:rPr lang="en-US" sz="3100" b="1">
                <a:solidFill>
                  <a:srgbClr val="00B050"/>
                </a:solidFill>
                <a:effectLst>
                  <a:outerShdw blurRad="38100" dist="38100" dir="2700000" algn="tl">
                    <a:srgbClr val="C0C0C0"/>
                  </a:outerShdw>
                </a:effectLst>
                <a:sym typeface="American Typewriter" pitchFamily="18" charset="0"/>
              </a:rPr>
              <a:t>Opioid Induced Respiratory Depression</a:t>
            </a:r>
          </a:p>
        </p:txBody>
      </p:sp>
      <p:sp>
        <p:nvSpPr>
          <p:cNvPr id="22534"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3949169973"/>
      </p:ext>
    </p:extLst>
  </p:cSld>
  <p:clrMapOvr>
    <a:masterClrMapping/>
  </p:clrMapOvr>
  <p:transition spd="slow" advTm="6245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ETCO2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3828" y="1500188"/>
            <a:ext cx="5250656" cy="3683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4"/>
          <p:cNvSpPr>
            <a:spLocks noGrp="1" noChangeArrowheads="1"/>
          </p:cNvSpPr>
          <p:nvPr>
            <p:ph type="title"/>
          </p:nvPr>
        </p:nvSpPr>
        <p:spPr>
          <a:xfrm>
            <a:off x="383976" y="107157"/>
            <a:ext cx="8152805" cy="1798216"/>
          </a:xfrm>
        </p:spPr>
        <p:txBody>
          <a:bodyPr anchor="t"/>
          <a:lstStyle/>
          <a:p>
            <a:pPr eaLnBrk="1" hangingPunct="1">
              <a:defRPr/>
            </a:pPr>
            <a:r>
              <a:rPr lang="en-US" sz="3100" b="1" dirty="0">
                <a:solidFill>
                  <a:schemeClr val="bg2"/>
                </a:solidFill>
                <a:effectLst>
                  <a:outerShdw blurRad="38100" dist="38100" dir="2700000" algn="tl">
                    <a:srgbClr val="FFFFFF"/>
                  </a:outerShdw>
                </a:effectLst>
                <a:sym typeface="Gill Sans" pitchFamily="18" charset="0"/>
              </a:rPr>
              <a:t> </a:t>
            </a:r>
            <a:r>
              <a:rPr lang="en-US" sz="3100" b="1" dirty="0">
                <a:solidFill>
                  <a:srgbClr val="00B050"/>
                </a:solidFill>
                <a:effectLst>
                  <a:outerShdw blurRad="38100" dist="38100" dir="2700000" algn="tl">
                    <a:srgbClr val="FFFFFF"/>
                  </a:outerShdw>
                </a:effectLst>
                <a:sym typeface="Gill Sans" pitchFamily="18" charset="0"/>
              </a:rPr>
              <a:t>Change in the Culture of Care </a:t>
            </a:r>
            <a:br>
              <a:rPr lang="en-US" sz="3100" b="1" dirty="0">
                <a:solidFill>
                  <a:srgbClr val="00B050"/>
                </a:solidFill>
                <a:effectLst>
                  <a:outerShdw blurRad="38100" dist="38100" dir="2700000" algn="tl">
                    <a:srgbClr val="FFFFFF"/>
                  </a:outerShdw>
                </a:effectLst>
                <a:sym typeface="Gill Sans" pitchFamily="18" charset="0"/>
              </a:rPr>
            </a:br>
            <a:r>
              <a:rPr lang="en-US" sz="3100" b="1" dirty="0">
                <a:solidFill>
                  <a:srgbClr val="00B050"/>
                </a:solidFill>
                <a:effectLst>
                  <a:outerShdw blurRad="38100" dist="38100" dir="2700000" algn="tl">
                    <a:srgbClr val="FFFFFF"/>
                  </a:outerShdw>
                </a:effectLst>
                <a:sym typeface="Gill Sans" pitchFamily="18" charset="0"/>
              </a:rPr>
              <a:t>for Our PCA Patients</a:t>
            </a:r>
          </a:p>
        </p:txBody>
      </p:sp>
      <p:sp>
        <p:nvSpPr>
          <p:cNvPr id="23556"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
        <p:nvSpPr>
          <p:cNvPr id="23557" name="Rectangle 1"/>
          <p:cNvSpPr>
            <a:spLocks/>
          </p:cNvSpPr>
          <p:nvPr/>
        </p:nvSpPr>
        <p:spPr bwMode="auto">
          <a:xfrm>
            <a:off x="7884915" y="5831086"/>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937832741"/>
      </p:ext>
    </p:extLst>
  </p:cSld>
  <p:clrMapOvr>
    <a:masterClrMapping/>
  </p:clrMapOvr>
  <p:transition advTm="8772"/>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bwMode="auto">
          <a:xfrm>
            <a:off x="1035844" y="1232297"/>
            <a:ext cx="7162726"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marL="0" indent="0" eaLnBrk="1" hangingPunct="1">
              <a:lnSpc>
                <a:spcPct val="90000"/>
              </a:lnSpc>
              <a:buNone/>
            </a:pPr>
            <a:r>
              <a:rPr lang="en-US" sz="2400">
                <a:solidFill>
                  <a:schemeClr val="bg2"/>
                </a:solidFill>
              </a:rPr>
              <a:t>Clinicians often times use extreme caution during narcotic administration. </a:t>
            </a:r>
          </a:p>
          <a:p>
            <a:pPr marL="0" indent="0" eaLnBrk="1" hangingPunct="1">
              <a:lnSpc>
                <a:spcPct val="90000"/>
              </a:lnSpc>
              <a:buNone/>
            </a:pPr>
            <a:endParaRPr lang="en-US" sz="2400">
              <a:solidFill>
                <a:schemeClr val="bg2"/>
              </a:solidFill>
            </a:endParaRPr>
          </a:p>
          <a:p>
            <a:pPr marL="0" indent="0" eaLnBrk="1" hangingPunct="1">
              <a:lnSpc>
                <a:spcPct val="90000"/>
              </a:lnSpc>
              <a:buNone/>
            </a:pPr>
            <a:r>
              <a:rPr lang="en-US" sz="2400" u="sng">
                <a:solidFill>
                  <a:schemeClr val="bg2"/>
                </a:solidFill>
              </a:rPr>
              <a:t>Problem:</a:t>
            </a:r>
          </a:p>
          <a:p>
            <a:pPr marL="0" indent="0" eaLnBrk="1" hangingPunct="1">
              <a:lnSpc>
                <a:spcPct val="90000"/>
              </a:lnSpc>
              <a:buNone/>
            </a:pPr>
            <a:r>
              <a:rPr lang="en-US" sz="2400">
                <a:solidFill>
                  <a:schemeClr val="bg2"/>
                </a:solidFill>
              </a:rPr>
              <a:t>Under medication to prevent respiratory depression resulting in poor pain control.</a:t>
            </a:r>
          </a:p>
          <a:p>
            <a:pPr marL="0" indent="0" eaLnBrk="1" hangingPunct="1">
              <a:lnSpc>
                <a:spcPct val="90000"/>
              </a:lnSpc>
              <a:buNone/>
            </a:pPr>
            <a:endParaRPr lang="en-US" sz="2400">
              <a:solidFill>
                <a:schemeClr val="bg2"/>
              </a:solidFill>
            </a:endParaRPr>
          </a:p>
          <a:p>
            <a:pPr marL="0" indent="0" eaLnBrk="1" hangingPunct="1">
              <a:lnSpc>
                <a:spcPct val="90000"/>
              </a:lnSpc>
              <a:buNone/>
            </a:pPr>
            <a:r>
              <a:rPr lang="en-US" sz="2400" u="sng">
                <a:solidFill>
                  <a:schemeClr val="bg2"/>
                </a:solidFill>
              </a:rPr>
              <a:t>Solution:</a:t>
            </a:r>
          </a:p>
          <a:p>
            <a:pPr marL="0" indent="0" eaLnBrk="1" hangingPunct="1">
              <a:lnSpc>
                <a:spcPct val="90000"/>
              </a:lnSpc>
              <a:buNone/>
            </a:pPr>
            <a:r>
              <a:rPr lang="en-US" sz="2400">
                <a:solidFill>
                  <a:schemeClr val="bg2"/>
                </a:solidFill>
              </a:rPr>
              <a:t>Add continuous monitoring to provide clinicians with assessment tools that assist in the detection of respiratory depression and allow adequate administration of analgesics.</a:t>
            </a:r>
          </a:p>
        </p:txBody>
      </p:sp>
      <p:sp>
        <p:nvSpPr>
          <p:cNvPr id="4" name="Rectangle 4"/>
          <p:cNvSpPr txBox="1">
            <a:spLocks noChangeArrowheads="1"/>
          </p:cNvSpPr>
          <p:nvPr/>
        </p:nvSpPr>
        <p:spPr bwMode="auto">
          <a:xfrm>
            <a:off x="383976" y="107157"/>
            <a:ext cx="8152805" cy="1798216"/>
          </a:xfrm>
          <a:prstGeom prst="rect">
            <a:avLst/>
          </a:prstGeom>
          <a:noFill/>
          <a:ln w="12700">
            <a:noFill/>
            <a:miter lim="800000"/>
            <a:headEnd/>
            <a:tailEnd/>
          </a:ln>
        </p:spPr>
        <p:txBody>
          <a:bodyPr lIns="35715" tIns="35715" rIns="35715" bIns="35715"/>
          <a:lstStyle/>
          <a:p>
            <a:pPr algn="ctr" defTabSz="642915" eaLnBrk="0" fontAlgn="base" hangingPunct="0">
              <a:spcBef>
                <a:spcPct val="0"/>
              </a:spcBef>
              <a:spcAft>
                <a:spcPct val="0"/>
              </a:spcAft>
              <a:defRPr/>
            </a:pPr>
            <a:r>
              <a:rPr lang="en-US" sz="3100" b="1" kern="0" dirty="0">
                <a:solidFill>
                  <a:srgbClr val="808080"/>
                </a:solidFill>
                <a:effectLst>
                  <a:outerShdw blurRad="38100" dist="38100" dir="2700000" algn="tl">
                    <a:srgbClr val="FFFFFF"/>
                  </a:outerShdw>
                </a:effectLst>
                <a:cs typeface="+mj-cs"/>
                <a:sym typeface="American Typewriter"/>
              </a:rPr>
              <a:t> </a:t>
            </a:r>
            <a:r>
              <a:rPr lang="en-US" sz="3100" b="1" kern="0" dirty="0">
                <a:solidFill>
                  <a:srgbClr val="00B050"/>
                </a:solidFill>
                <a:effectLst>
                  <a:outerShdw blurRad="38100" dist="38100" dir="2700000" algn="tl">
                    <a:srgbClr val="FFFFFF"/>
                  </a:outerShdw>
                </a:effectLst>
                <a:cs typeface="+mj-cs"/>
                <a:sym typeface="American Typewriter"/>
              </a:rPr>
              <a:t>Improved Pain Management</a:t>
            </a:r>
          </a:p>
        </p:txBody>
      </p:sp>
      <p:sp>
        <p:nvSpPr>
          <p:cNvPr id="24580"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2915351308"/>
      </p:ext>
    </p:extLst>
  </p:cSld>
  <p:clrMapOvr>
    <a:masterClrMapping/>
  </p:clrMapOvr>
  <p:transition advTm="2801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821533" y="214314"/>
            <a:ext cx="7529959" cy="1752451"/>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Findings Using Continuous Etco2 and Spo2 Monitoring With PCA Therapy</a:t>
            </a:r>
          </a:p>
        </p:txBody>
      </p:sp>
      <p:sp>
        <p:nvSpPr>
          <p:cNvPr id="25603" name="Rectangle 3"/>
          <p:cNvSpPr>
            <a:spLocks noGrp="1" noChangeArrowheads="1"/>
          </p:cNvSpPr>
          <p:nvPr>
            <p:ph type="body" idx="1"/>
          </p:nvPr>
        </p:nvSpPr>
        <p:spPr bwMode="auto">
          <a:xfrm>
            <a:off x="767953" y="1660922"/>
            <a:ext cx="7608094" cy="38866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marL="0" indent="0" eaLnBrk="1" hangingPunct="1">
              <a:lnSpc>
                <a:spcPct val="90000"/>
              </a:lnSpc>
            </a:pPr>
            <a:r>
              <a:rPr lang="en-US" sz="2800">
                <a:solidFill>
                  <a:schemeClr val="bg2"/>
                </a:solidFill>
              </a:rPr>
              <a:t>Multiple “high risk” situations identified including:</a:t>
            </a:r>
          </a:p>
          <a:p>
            <a:pPr marL="0" indent="0" eaLnBrk="1" hangingPunct="1">
              <a:lnSpc>
                <a:spcPct val="90000"/>
              </a:lnSpc>
              <a:buFont typeface="Wingdings" pitchFamily="2" charset="2"/>
              <a:buChar char="§"/>
            </a:pPr>
            <a:r>
              <a:rPr lang="en-US" sz="2800">
                <a:solidFill>
                  <a:schemeClr val="bg2"/>
                </a:solidFill>
              </a:rPr>
              <a:t>Narcotic overdose leading to respiratory depression.</a:t>
            </a:r>
          </a:p>
          <a:p>
            <a:pPr marL="0" indent="0" eaLnBrk="1" hangingPunct="1">
              <a:lnSpc>
                <a:spcPct val="90000"/>
              </a:lnSpc>
              <a:buFont typeface="Wingdings" pitchFamily="2" charset="2"/>
              <a:buChar char="§"/>
            </a:pPr>
            <a:r>
              <a:rPr lang="en-US" sz="2800">
                <a:solidFill>
                  <a:schemeClr val="bg2"/>
                </a:solidFill>
              </a:rPr>
              <a:t>Apnea alarms.</a:t>
            </a:r>
          </a:p>
          <a:p>
            <a:pPr marL="0" indent="0" eaLnBrk="1" hangingPunct="1">
              <a:lnSpc>
                <a:spcPct val="90000"/>
              </a:lnSpc>
              <a:buFont typeface="Wingdings" pitchFamily="2" charset="2"/>
              <a:buChar char="§"/>
            </a:pPr>
            <a:r>
              <a:rPr lang="en-US" sz="2800">
                <a:solidFill>
                  <a:schemeClr val="bg2"/>
                </a:solidFill>
              </a:rPr>
              <a:t>Undiagnosed sleep apnea.</a:t>
            </a:r>
          </a:p>
          <a:p>
            <a:pPr marL="0" indent="0" eaLnBrk="1" hangingPunct="1">
              <a:lnSpc>
                <a:spcPct val="90000"/>
              </a:lnSpc>
              <a:buFont typeface="Wingdings" pitchFamily="2" charset="2"/>
              <a:buChar char="§"/>
            </a:pPr>
            <a:r>
              <a:rPr lang="en-US" sz="2800">
                <a:solidFill>
                  <a:schemeClr val="bg2"/>
                </a:solidFill>
              </a:rPr>
              <a:t>Post op pneumonia and Atelectasis.</a:t>
            </a:r>
          </a:p>
          <a:p>
            <a:pPr marL="0" indent="0" eaLnBrk="1" hangingPunct="1">
              <a:lnSpc>
                <a:spcPct val="90000"/>
              </a:lnSpc>
              <a:buFont typeface="Wingdings" pitchFamily="2" charset="2"/>
              <a:buChar char="§"/>
            </a:pPr>
            <a:r>
              <a:rPr lang="en-US" sz="2800">
                <a:solidFill>
                  <a:schemeClr val="bg2"/>
                </a:solidFill>
              </a:rPr>
              <a:t>Congestive heart failure.</a:t>
            </a:r>
          </a:p>
        </p:txBody>
      </p:sp>
      <p:sp>
        <p:nvSpPr>
          <p:cNvPr id="25604"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3670268122"/>
      </p:ext>
    </p:extLst>
  </p:cSld>
  <p:clrMapOvr>
    <a:masterClrMapping/>
  </p:clrMapOvr>
  <p:transition advTm="18603"/>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Rectangle 20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15" y="1675433"/>
            <a:ext cx="5347767" cy="402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Straight Connector 2053"/>
          <p:cNvSpPr>
            <a:spLocks noChangeShapeType="1"/>
          </p:cNvSpPr>
          <p:nvPr/>
        </p:nvSpPr>
        <p:spPr bwMode="auto">
          <a:xfrm>
            <a:off x="2232423" y="4191372"/>
            <a:ext cx="4343177" cy="0"/>
          </a:xfrm>
          <a:prstGeom prst="line">
            <a:avLst/>
          </a:prstGeom>
          <a:noFill/>
          <a:ln w="50800">
            <a:solidFill>
              <a:srgbClr val="FF0000"/>
            </a:solidFill>
            <a:prstDash val="sysDot"/>
            <a:round/>
            <a:headEnd/>
            <a:tailEnd/>
          </a:ln>
          <a:extLst>
            <a:ext uri="{909E8E84-426E-40DD-AFC4-6F175D3DCCD1}">
              <a14:hiddenFill xmlns:a14="http://schemas.microsoft.com/office/drawing/2010/main">
                <a:noFill/>
              </a14:hiddenFill>
            </a:ext>
          </a:extLst>
        </p:spPr>
        <p:txBody>
          <a:bodyPr lIns="91430" tIns="45716" rIns="91430" bIns="45716"/>
          <a:lstStyle/>
          <a:p>
            <a:pPr algn="ctr" defTabSz="642915" fontAlgn="base">
              <a:spcBef>
                <a:spcPct val="0"/>
              </a:spcBef>
              <a:spcAft>
                <a:spcPct val="0"/>
              </a:spcAft>
            </a:pPr>
            <a:endParaRPr lang="en-US" sz="3000">
              <a:solidFill>
                <a:srgbClr val="000000"/>
              </a:solidFill>
              <a:sym typeface="Gill Sans" charset="0"/>
            </a:endParaRPr>
          </a:p>
        </p:txBody>
      </p:sp>
      <p:sp>
        <p:nvSpPr>
          <p:cNvPr id="26628" name="Straight Connector 2054"/>
          <p:cNvSpPr>
            <a:spLocks noChangeShapeType="1"/>
          </p:cNvSpPr>
          <p:nvPr/>
        </p:nvSpPr>
        <p:spPr bwMode="auto">
          <a:xfrm flipV="1">
            <a:off x="5478363" y="1724547"/>
            <a:ext cx="0" cy="3580805"/>
          </a:xfrm>
          <a:prstGeom prst="line">
            <a:avLst/>
          </a:prstGeom>
          <a:noFill/>
          <a:ln w="50800">
            <a:solidFill>
              <a:srgbClr val="FF0000"/>
            </a:solidFill>
            <a:prstDash val="dash"/>
            <a:round/>
            <a:headEnd/>
            <a:tailEnd/>
          </a:ln>
          <a:extLst>
            <a:ext uri="{909E8E84-426E-40DD-AFC4-6F175D3DCCD1}">
              <a14:hiddenFill xmlns:a14="http://schemas.microsoft.com/office/drawing/2010/main">
                <a:noFill/>
              </a14:hiddenFill>
            </a:ext>
          </a:extLst>
        </p:spPr>
        <p:txBody>
          <a:bodyPr lIns="91430" tIns="45716" rIns="91430" bIns="45716"/>
          <a:lstStyle/>
          <a:p>
            <a:pPr algn="ctr" defTabSz="642915" fontAlgn="base">
              <a:spcBef>
                <a:spcPct val="0"/>
              </a:spcBef>
              <a:spcAft>
                <a:spcPct val="0"/>
              </a:spcAft>
            </a:pPr>
            <a:endParaRPr lang="en-US" sz="3000">
              <a:solidFill>
                <a:srgbClr val="000000"/>
              </a:solidFill>
              <a:sym typeface="Gill Sans" charset="0"/>
            </a:endParaRPr>
          </a:p>
        </p:txBody>
      </p:sp>
      <p:sp>
        <p:nvSpPr>
          <p:cNvPr id="26629" name="TextBox 2055"/>
          <p:cNvSpPr txBox="1">
            <a:spLocks noChangeArrowheads="1"/>
          </p:cNvSpPr>
          <p:nvPr/>
        </p:nvSpPr>
        <p:spPr bwMode="auto">
          <a:xfrm>
            <a:off x="6947297" y="1939975"/>
            <a:ext cx="463228" cy="2444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000">
                <a:solidFill>
                  <a:srgbClr val="808080"/>
                </a:solidFill>
                <a:latin typeface="Arial" pitchFamily="34" charset="0"/>
              </a:rPr>
              <a:t>1000</a:t>
            </a:r>
          </a:p>
        </p:txBody>
      </p:sp>
      <p:sp>
        <p:nvSpPr>
          <p:cNvPr id="26630" name="TextBox 2056"/>
          <p:cNvSpPr txBox="1">
            <a:spLocks noChangeArrowheads="1"/>
          </p:cNvSpPr>
          <p:nvPr/>
        </p:nvSpPr>
        <p:spPr bwMode="auto">
          <a:xfrm>
            <a:off x="6960691" y="2255863"/>
            <a:ext cx="394023" cy="2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000">
                <a:solidFill>
                  <a:srgbClr val="808080"/>
                </a:solidFill>
                <a:latin typeface="Arial" pitchFamily="34" charset="0"/>
              </a:rPr>
              <a:t>100</a:t>
            </a:r>
          </a:p>
        </p:txBody>
      </p:sp>
      <p:sp>
        <p:nvSpPr>
          <p:cNvPr id="26631" name="TextBox 2057"/>
          <p:cNvSpPr txBox="1">
            <a:spLocks noChangeArrowheads="1"/>
          </p:cNvSpPr>
          <p:nvPr/>
        </p:nvSpPr>
        <p:spPr bwMode="auto">
          <a:xfrm>
            <a:off x="6964042" y="4989464"/>
            <a:ext cx="323701" cy="2444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000">
                <a:solidFill>
                  <a:srgbClr val="808080"/>
                </a:solidFill>
                <a:latin typeface="Arial" pitchFamily="34" charset="0"/>
              </a:rPr>
              <a:t>10</a:t>
            </a:r>
          </a:p>
        </p:txBody>
      </p:sp>
      <p:sp>
        <p:nvSpPr>
          <p:cNvPr id="26632" name="TextBox 2058"/>
          <p:cNvSpPr txBox="1">
            <a:spLocks noChangeArrowheads="1"/>
          </p:cNvSpPr>
          <p:nvPr/>
        </p:nvSpPr>
        <p:spPr bwMode="auto">
          <a:xfrm>
            <a:off x="1773660" y="981151"/>
            <a:ext cx="5173637" cy="655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algn="ctr" defTabSz="642915" eaLnBrk="1" fontAlgn="base" hangingPunct="1">
              <a:spcBef>
                <a:spcPct val="50000"/>
              </a:spcBef>
              <a:spcAft>
                <a:spcPct val="0"/>
              </a:spcAft>
            </a:pPr>
            <a:r>
              <a:rPr lang="en-US" sz="1800" b="1">
                <a:solidFill>
                  <a:srgbClr val="808080"/>
                </a:solidFill>
                <a:latin typeface="Arial" pitchFamily="34" charset="0"/>
              </a:rPr>
              <a:t>low BPM versus high EtCO2 </a:t>
            </a:r>
            <a:br>
              <a:rPr lang="en-US" sz="1800" b="1">
                <a:solidFill>
                  <a:srgbClr val="808080"/>
                </a:solidFill>
                <a:latin typeface="Arial" pitchFamily="34" charset="0"/>
              </a:rPr>
            </a:br>
            <a:r>
              <a:rPr lang="en-US" sz="1800" b="1">
                <a:solidFill>
                  <a:srgbClr val="808080"/>
                </a:solidFill>
                <a:latin typeface="Arial" pitchFamily="34" charset="0"/>
              </a:rPr>
              <a:t>in same minute</a:t>
            </a:r>
          </a:p>
        </p:txBody>
      </p:sp>
      <p:sp>
        <p:nvSpPr>
          <p:cNvPr id="26633" name="TextBox 2060"/>
          <p:cNvSpPr txBox="1">
            <a:spLocks noChangeArrowheads="1"/>
          </p:cNvSpPr>
          <p:nvPr/>
        </p:nvSpPr>
        <p:spPr bwMode="auto">
          <a:xfrm>
            <a:off x="3212455" y="5728394"/>
            <a:ext cx="2068339" cy="309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400">
                <a:solidFill>
                  <a:srgbClr val="808080"/>
                </a:solidFill>
                <a:latin typeface="Arial" pitchFamily="34" charset="0"/>
              </a:rPr>
              <a:t>BPM low Alarm if below</a:t>
            </a:r>
          </a:p>
        </p:txBody>
      </p:sp>
      <p:sp>
        <p:nvSpPr>
          <p:cNvPr id="26634" name="TextBox 2063"/>
          <p:cNvSpPr txBox="1">
            <a:spLocks noChangeArrowheads="1"/>
          </p:cNvSpPr>
          <p:nvPr/>
        </p:nvSpPr>
        <p:spPr bwMode="auto">
          <a:xfrm>
            <a:off x="3114228" y="5419206"/>
            <a:ext cx="2537148" cy="3091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400" b="1">
                <a:solidFill>
                  <a:srgbClr val="808080"/>
                </a:solidFill>
                <a:latin typeface="Arial" pitchFamily="34" charset="0"/>
              </a:rPr>
              <a:t>E</a:t>
            </a:r>
            <a:r>
              <a:rPr lang="en-US" sz="1400" b="1" baseline="-25000">
                <a:solidFill>
                  <a:srgbClr val="808080"/>
                </a:solidFill>
                <a:latin typeface="Arial" pitchFamily="34" charset="0"/>
              </a:rPr>
              <a:t>t</a:t>
            </a:r>
            <a:r>
              <a:rPr lang="en-US" sz="1400" b="1">
                <a:solidFill>
                  <a:srgbClr val="808080"/>
                </a:solidFill>
                <a:latin typeface="Arial" pitchFamily="34" charset="0"/>
              </a:rPr>
              <a:t>CO2 minute-maximum(%)</a:t>
            </a:r>
          </a:p>
        </p:txBody>
      </p:sp>
      <p:sp>
        <p:nvSpPr>
          <p:cNvPr id="26635" name="TextBox 2064"/>
          <p:cNvSpPr txBox="1">
            <a:spLocks noChangeArrowheads="1"/>
          </p:cNvSpPr>
          <p:nvPr/>
        </p:nvSpPr>
        <p:spPr bwMode="auto">
          <a:xfrm rot="-5400000">
            <a:off x="101575" y="3466952"/>
            <a:ext cx="3324076" cy="3080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400" b="1">
                <a:solidFill>
                  <a:srgbClr val="808080"/>
                </a:solidFill>
                <a:latin typeface="Arial" pitchFamily="34" charset="0"/>
              </a:rPr>
              <a:t>BPM minute-minimum  ( per minute )</a:t>
            </a:r>
          </a:p>
        </p:txBody>
      </p:sp>
      <p:sp>
        <p:nvSpPr>
          <p:cNvPr id="26636" name="TextBox 2065"/>
          <p:cNvSpPr txBox="1">
            <a:spLocks noChangeArrowheads="1"/>
          </p:cNvSpPr>
          <p:nvPr/>
        </p:nvSpPr>
        <p:spPr bwMode="auto">
          <a:xfrm rot="-5400000">
            <a:off x="6068840" y="3492624"/>
            <a:ext cx="2149822" cy="3080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400" b="1">
                <a:solidFill>
                  <a:srgbClr val="808080"/>
                </a:solidFill>
                <a:latin typeface="Arial" pitchFamily="34" charset="0"/>
              </a:rPr>
              <a:t>Occurrence Frequency</a:t>
            </a:r>
          </a:p>
        </p:txBody>
      </p:sp>
      <p:sp>
        <p:nvSpPr>
          <p:cNvPr id="26637" name="TextBox 2066"/>
          <p:cNvSpPr txBox="1">
            <a:spLocks noChangeArrowheads="1"/>
          </p:cNvSpPr>
          <p:nvPr/>
        </p:nvSpPr>
        <p:spPr bwMode="auto">
          <a:xfrm>
            <a:off x="1" y="101575"/>
            <a:ext cx="2646536" cy="121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800">
                <a:solidFill>
                  <a:srgbClr val="808080"/>
                </a:solidFill>
                <a:latin typeface="Arial" pitchFamily="34" charset="0"/>
              </a:rPr>
              <a:t>BPM low      &lt;8     7504</a:t>
            </a:r>
          </a:p>
          <a:p>
            <a:pPr defTabSz="642915" eaLnBrk="1" fontAlgn="base" hangingPunct="1">
              <a:spcBef>
                <a:spcPct val="0"/>
              </a:spcBef>
              <a:spcAft>
                <a:spcPct val="0"/>
              </a:spcAft>
            </a:pPr>
            <a:r>
              <a:rPr lang="en-US" sz="1800">
                <a:solidFill>
                  <a:srgbClr val="808080"/>
                </a:solidFill>
                <a:latin typeface="Arial" pitchFamily="34" charset="0"/>
              </a:rPr>
              <a:t>EtCO2 high &gt;60        71</a:t>
            </a:r>
          </a:p>
          <a:p>
            <a:pPr defTabSz="642915" eaLnBrk="1" fontAlgn="base" hangingPunct="1">
              <a:spcBef>
                <a:spcPct val="0"/>
              </a:spcBef>
              <a:spcAft>
                <a:spcPct val="0"/>
              </a:spcAft>
            </a:pPr>
            <a:r>
              <a:rPr lang="en-US" sz="1800">
                <a:solidFill>
                  <a:srgbClr val="808080"/>
                </a:solidFill>
                <a:latin typeface="Arial" pitchFamily="34" charset="0"/>
              </a:rPr>
              <a:t>Both                            9</a:t>
            </a:r>
          </a:p>
          <a:p>
            <a:pPr defTabSz="642915" eaLnBrk="1" fontAlgn="base" hangingPunct="1">
              <a:spcBef>
                <a:spcPct val="0"/>
              </a:spcBef>
              <a:spcAft>
                <a:spcPct val="0"/>
              </a:spcAft>
            </a:pPr>
            <a:endParaRPr lang="en-US" sz="1800">
              <a:solidFill>
                <a:srgbClr val="808080"/>
              </a:solidFill>
              <a:latin typeface="Arial" pitchFamily="34" charset="0"/>
            </a:endParaRPr>
          </a:p>
        </p:txBody>
      </p:sp>
      <p:sp>
        <p:nvSpPr>
          <p:cNvPr id="26638" name="TextBox 2067"/>
          <p:cNvSpPr txBox="1">
            <a:spLocks noChangeArrowheads="1"/>
          </p:cNvSpPr>
          <p:nvPr/>
        </p:nvSpPr>
        <p:spPr bwMode="auto">
          <a:xfrm>
            <a:off x="5554266" y="102693"/>
            <a:ext cx="1907605" cy="65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eaLnBrk="0" hangingPunct="0">
              <a:defRPr sz="4200">
                <a:solidFill>
                  <a:srgbClr val="000000"/>
                </a:solidFill>
                <a:latin typeface="Gill Sans" charset="0"/>
                <a:ea typeface="ヒラギノ角ゴ ProN W3" pitchFamily="-110" charset="-128"/>
                <a:sym typeface="Gill Sans" charset="0"/>
              </a:defRPr>
            </a:lvl1pPr>
            <a:lvl2pPr marL="742950" indent="-285750" eaLnBrk="0" hangingPunct="0">
              <a:defRPr sz="4200">
                <a:solidFill>
                  <a:srgbClr val="000000"/>
                </a:solidFill>
                <a:latin typeface="Gill Sans" charset="0"/>
                <a:ea typeface="ヒラギノ角ゴ ProN W3" pitchFamily="-110" charset="-128"/>
                <a:sym typeface="Gill Sans" charset="0"/>
              </a:defRPr>
            </a:lvl2pPr>
            <a:lvl3pPr marL="1143000" indent="-228600" eaLnBrk="0" hangingPunct="0">
              <a:defRPr sz="4200">
                <a:solidFill>
                  <a:srgbClr val="000000"/>
                </a:solidFill>
                <a:latin typeface="Gill Sans" charset="0"/>
                <a:ea typeface="ヒラギノ角ゴ ProN W3" pitchFamily="-110" charset="-128"/>
                <a:sym typeface="Gill Sans" charset="0"/>
              </a:defRPr>
            </a:lvl3pPr>
            <a:lvl4pPr marL="1600200" indent="-228600" eaLnBrk="0" hangingPunct="0">
              <a:defRPr sz="4200">
                <a:solidFill>
                  <a:srgbClr val="000000"/>
                </a:solidFill>
                <a:latin typeface="Gill Sans" charset="0"/>
                <a:ea typeface="ヒラギノ角ゴ ProN W3" pitchFamily="-110" charset="-128"/>
                <a:sym typeface="Gill Sans" charset="0"/>
              </a:defRPr>
            </a:lvl4pPr>
            <a:lvl5pPr marL="2057400" indent="-228600" eaLnBrk="0" hangingPunct="0">
              <a:defRPr sz="4200">
                <a:solidFill>
                  <a:srgbClr val="000000"/>
                </a:solidFill>
                <a:latin typeface="Gill Sans" charset="0"/>
                <a:ea typeface="ヒラギノ角ゴ ProN W3" pitchFamily="-110"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pitchFamily="-110" charset="-128"/>
                <a:sym typeface="Gill Sans" charset="0"/>
              </a:defRPr>
            </a:lvl9pPr>
          </a:lstStyle>
          <a:p>
            <a:pPr defTabSz="642915" eaLnBrk="1" fontAlgn="base" hangingPunct="1">
              <a:spcBef>
                <a:spcPct val="0"/>
              </a:spcBef>
              <a:spcAft>
                <a:spcPct val="0"/>
              </a:spcAft>
            </a:pPr>
            <a:r>
              <a:rPr lang="en-US" sz="1800">
                <a:solidFill>
                  <a:srgbClr val="808080"/>
                </a:solidFill>
                <a:latin typeface="Arial" pitchFamily="34" charset="0"/>
              </a:rPr>
              <a:t>Aggregated</a:t>
            </a:r>
          </a:p>
          <a:p>
            <a:pPr defTabSz="642915" eaLnBrk="1" fontAlgn="base" hangingPunct="1">
              <a:spcBef>
                <a:spcPct val="0"/>
              </a:spcBef>
              <a:spcAft>
                <a:spcPct val="0"/>
              </a:spcAft>
            </a:pPr>
            <a:r>
              <a:rPr lang="en-US" sz="1800">
                <a:solidFill>
                  <a:srgbClr val="808080"/>
                </a:solidFill>
                <a:latin typeface="Arial" pitchFamily="34" charset="0"/>
              </a:rPr>
              <a:t>50 patients SJC </a:t>
            </a:r>
          </a:p>
        </p:txBody>
      </p:sp>
      <p:sp>
        <p:nvSpPr>
          <p:cNvPr id="26639"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500568879"/>
      </p:ext>
    </p:extLst>
  </p:cSld>
  <p:clrMapOvr>
    <a:masterClrMapping/>
  </p:clrMapOvr>
  <p:transition advTm="614"/>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60798" y="214312"/>
            <a:ext cx="7772177" cy="1143000"/>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RESULT</a:t>
            </a:r>
          </a:p>
        </p:txBody>
      </p:sp>
      <p:sp>
        <p:nvSpPr>
          <p:cNvPr id="27651" name="Rectangle 3"/>
          <p:cNvSpPr>
            <a:spLocks noGrp="1" noChangeArrowheads="1"/>
          </p:cNvSpPr>
          <p:nvPr>
            <p:ph type="body" sz="half" idx="1"/>
          </p:nvPr>
        </p:nvSpPr>
        <p:spPr bwMode="auto">
          <a:xfrm>
            <a:off x="685354" y="1981275"/>
            <a:ext cx="4422428"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t" anchorCtr="0" compatLnSpc="1">
            <a:prstTxWarp prst="textNoShape">
              <a:avLst/>
            </a:prstTxWarp>
          </a:bodyPr>
          <a:lstStyle/>
          <a:p>
            <a:pPr marL="401801" eaLnBrk="1" hangingPunct="1">
              <a:buFont typeface="Arial" pitchFamily="34" charset="0"/>
              <a:buChar char="•"/>
            </a:pPr>
            <a:r>
              <a:rPr lang="en-US" sz="2800">
                <a:solidFill>
                  <a:schemeClr val="bg2"/>
                </a:solidFill>
              </a:rPr>
              <a:t>Increased likelihood of better sustained pain control, faster recovery and discharge.</a:t>
            </a:r>
          </a:p>
          <a:p>
            <a:pPr marL="401801" eaLnBrk="1" hangingPunct="1">
              <a:buFont typeface="Arial" pitchFamily="34" charset="0"/>
              <a:buChar char="•"/>
            </a:pPr>
            <a:r>
              <a:rPr lang="en-US" sz="2800">
                <a:solidFill>
                  <a:schemeClr val="bg2"/>
                </a:solidFill>
              </a:rPr>
              <a:t>A better patient experience.</a:t>
            </a:r>
          </a:p>
          <a:p>
            <a:pPr marL="401801" eaLnBrk="1" hangingPunct="1">
              <a:buFont typeface="Arial" pitchFamily="34" charset="0"/>
              <a:buChar char="•"/>
            </a:pPr>
            <a:r>
              <a:rPr lang="en-US" sz="2800">
                <a:solidFill>
                  <a:schemeClr val="bg2"/>
                </a:solidFill>
              </a:rPr>
              <a:t>8 YEARS of event free usage of PCA therapy </a:t>
            </a:r>
          </a:p>
        </p:txBody>
      </p:sp>
      <p:pic>
        <p:nvPicPr>
          <p:cNvPr id="27652" name="Picture 6" descr="ETCO2c"/>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bwMode="auto">
          <a:xfrm>
            <a:off x="5268516" y="2035969"/>
            <a:ext cx="3429000" cy="2571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2735643280"/>
      </p:ext>
    </p:extLst>
  </p:cSld>
  <p:clrMapOvr>
    <a:masterClrMapping/>
  </p:clrMapOvr>
  <p:transition spd="slow" advTm="11571"/>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46484" y="160734"/>
            <a:ext cx="8224242" cy="642938"/>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SUMMARY OF OUR EXPERIENCE</a:t>
            </a:r>
          </a:p>
        </p:txBody>
      </p:sp>
      <p:sp>
        <p:nvSpPr>
          <p:cNvPr id="28675" name="Rectangle 3"/>
          <p:cNvSpPr>
            <a:spLocks noGrp="1" noChangeArrowheads="1"/>
          </p:cNvSpPr>
          <p:nvPr>
            <p:ph type="body" idx="1"/>
          </p:nvPr>
        </p:nvSpPr>
        <p:spPr bwMode="auto">
          <a:xfrm>
            <a:off x="767955" y="1285875"/>
            <a:ext cx="7772177"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marL="401801" eaLnBrk="1" hangingPunct="1">
              <a:lnSpc>
                <a:spcPct val="90000"/>
              </a:lnSpc>
              <a:buFont typeface="Arial" pitchFamily="34" charset="0"/>
              <a:buChar char="•"/>
            </a:pPr>
            <a:r>
              <a:rPr lang="en-US" sz="2800">
                <a:solidFill>
                  <a:schemeClr val="bg2"/>
                </a:solidFill>
              </a:rPr>
              <a:t>EtCO2 provides earliest alert of decline in respiratory function.</a:t>
            </a:r>
          </a:p>
          <a:p>
            <a:pPr marL="401801" eaLnBrk="1" hangingPunct="1">
              <a:lnSpc>
                <a:spcPct val="90000"/>
              </a:lnSpc>
              <a:buFont typeface="Arial" pitchFamily="34" charset="0"/>
              <a:buChar char="•"/>
            </a:pPr>
            <a:r>
              <a:rPr lang="en-US" sz="2800">
                <a:solidFill>
                  <a:schemeClr val="bg2"/>
                </a:solidFill>
              </a:rPr>
              <a:t>Undiagnosed Sleep Apnea more prevalent than expected.</a:t>
            </a:r>
          </a:p>
          <a:p>
            <a:pPr marL="401801" eaLnBrk="1" hangingPunct="1">
              <a:lnSpc>
                <a:spcPct val="90000"/>
              </a:lnSpc>
              <a:buFont typeface="Arial" pitchFamily="34" charset="0"/>
              <a:buChar char="•"/>
            </a:pPr>
            <a:r>
              <a:rPr lang="en-US" sz="2800">
                <a:solidFill>
                  <a:schemeClr val="bg2"/>
                </a:solidFill>
              </a:rPr>
              <a:t>Post op respiratory depression unrelated to PCA detected.</a:t>
            </a:r>
          </a:p>
          <a:p>
            <a:pPr marL="401801" eaLnBrk="1" hangingPunct="1">
              <a:lnSpc>
                <a:spcPct val="90000"/>
              </a:lnSpc>
              <a:buFont typeface="Arial" pitchFamily="34" charset="0"/>
              <a:buChar char="•"/>
            </a:pPr>
            <a:r>
              <a:rPr lang="en-US" sz="2800">
                <a:solidFill>
                  <a:schemeClr val="bg2"/>
                </a:solidFill>
              </a:rPr>
              <a:t>Pain is more effectively controlled in patients with both high and low opioid tolerance.</a:t>
            </a:r>
          </a:p>
        </p:txBody>
      </p:sp>
      <p:sp>
        <p:nvSpPr>
          <p:cNvPr id="28676"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1015828477"/>
      </p:ext>
    </p:extLst>
  </p:cSld>
  <p:clrMapOvr>
    <a:masterClrMapping/>
  </p:clrMapOvr>
  <p:transition advTm="497"/>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46484" y="160734"/>
            <a:ext cx="8224242" cy="696516"/>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CONCLUSION</a:t>
            </a:r>
          </a:p>
        </p:txBody>
      </p:sp>
      <p:sp>
        <p:nvSpPr>
          <p:cNvPr id="29699" name="Rectangle 3"/>
          <p:cNvSpPr>
            <a:spLocks noGrp="1" noChangeArrowheads="1"/>
          </p:cNvSpPr>
          <p:nvPr>
            <p:ph type="body" idx="1"/>
          </p:nvPr>
        </p:nvSpPr>
        <p:spPr bwMode="auto">
          <a:xfrm>
            <a:off x="660798" y="1446609"/>
            <a:ext cx="7772177" cy="4114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8" tIns="32144" rIns="64288" bIns="32144" numCol="1" anchor="t" anchorCtr="0" compatLnSpc="1">
            <a:prstTxWarp prst="textNoShape">
              <a:avLst/>
            </a:prstTxWarp>
          </a:bodyPr>
          <a:lstStyle/>
          <a:p>
            <a:pPr marL="401801" eaLnBrk="1" hangingPunct="1">
              <a:buFont typeface="Arial" pitchFamily="34" charset="0"/>
              <a:buChar char="•"/>
            </a:pPr>
            <a:r>
              <a:rPr lang="en-US" smtClean="0">
                <a:solidFill>
                  <a:schemeClr val="bg2"/>
                </a:solidFill>
              </a:rPr>
              <a:t>Changes in respiratory status is a leading indicator of adverse patient response to opioid infusion or other types of clinical deterioration.</a:t>
            </a:r>
          </a:p>
          <a:p>
            <a:pPr marL="401801" eaLnBrk="1" hangingPunct="1">
              <a:buFont typeface="Arial" pitchFamily="34" charset="0"/>
              <a:buChar char="•"/>
            </a:pPr>
            <a:r>
              <a:rPr lang="en-US" smtClean="0">
                <a:solidFill>
                  <a:schemeClr val="bg2"/>
                </a:solidFill>
              </a:rPr>
              <a:t>Current respiratory monitoring technology can aid in patient assessments and prevent serious adverse events.</a:t>
            </a:r>
          </a:p>
        </p:txBody>
      </p:sp>
      <p:sp>
        <p:nvSpPr>
          <p:cNvPr id="29700"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4229921999"/>
      </p:ext>
    </p:extLst>
  </p:cSld>
  <p:clrMapOvr>
    <a:masterClrMapping/>
  </p:clrMapOvr>
  <p:transition advTm="201"/>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p:cNvSpPr>
            <a:spLocks noGrp="1" noChangeArrowheads="1"/>
          </p:cNvSpPr>
          <p:nvPr>
            <p:ph type="title"/>
          </p:nvPr>
        </p:nvSpPr>
        <p:spPr>
          <a:xfrm>
            <a:off x="711028" y="160734"/>
            <a:ext cx="7772176" cy="1143000"/>
          </a:xfrm>
        </p:spPr>
        <p:txBody>
          <a:bodyPr anchor="t"/>
          <a:lstStyle/>
          <a:p>
            <a:pPr eaLnBrk="1" hangingPunct="1">
              <a:defRPr/>
            </a:pPr>
            <a:r>
              <a:rPr lang="en-US" sz="3100" b="1" dirty="0">
                <a:solidFill>
                  <a:srgbClr val="00B050"/>
                </a:solidFill>
                <a:effectLst>
                  <a:outerShdw blurRad="38100" dist="38100" dir="2700000" algn="tl">
                    <a:srgbClr val="FFFFFF"/>
                  </a:outerShdw>
                </a:effectLst>
                <a:sym typeface="Gill Sans" pitchFamily="18" charset="0"/>
              </a:rPr>
              <a:t>THANK YOU</a:t>
            </a:r>
          </a:p>
        </p:txBody>
      </p:sp>
      <p:pic>
        <p:nvPicPr>
          <p:cNvPr id="30723" name="Picture 5" descr="ETCO2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9516" y="1071563"/>
            <a:ext cx="5625703" cy="421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1"/>
          <p:cNvSpPr>
            <a:spLocks/>
          </p:cNvSpPr>
          <p:nvPr/>
        </p:nvSpPr>
        <p:spPr bwMode="auto">
          <a:xfrm>
            <a:off x="7777759" y="5723930"/>
            <a:ext cx="1357313" cy="1080492"/>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algn="ctr" defTabSz="642915" fontAlgn="base">
              <a:spcBef>
                <a:spcPct val="0"/>
              </a:spcBef>
              <a:spcAft>
                <a:spcPct val="0"/>
              </a:spcAft>
            </a:pPr>
            <a:endParaRPr lang="en-US" sz="3000">
              <a:solidFill>
                <a:srgbClr val="000000"/>
              </a:solidFill>
              <a:sym typeface="Gill Sans" charset="0"/>
            </a:endParaRPr>
          </a:p>
        </p:txBody>
      </p:sp>
    </p:spTree>
    <p:extLst>
      <p:ext uri="{BB962C8B-B14F-4D97-AF65-F5344CB8AC3E}">
        <p14:creationId xmlns:p14="http://schemas.microsoft.com/office/powerpoint/2010/main" val="1311775401"/>
      </p:ext>
    </p:extLst>
  </p:cSld>
  <p:clrMapOvr>
    <a:masterClrMapping/>
  </p:clrMapOvr>
  <p:transition advTm="775"/>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15"/>
          <p:cNvPicPr>
            <a:picLocks noChangeAspect="1" noChangeArrowheads="1"/>
          </p:cNvPicPr>
          <p:nvPr/>
        </p:nvPicPr>
        <p:blipFill rotWithShape="1">
          <a:blip r:embed="rId3">
            <a:extLst>
              <a:ext uri="{28A0092B-C50C-407E-A947-70E740481C1C}">
                <a14:useLocalDpi xmlns:a14="http://schemas.microsoft.com/office/drawing/2010/main" val="0"/>
              </a:ext>
            </a:extLst>
          </a:blip>
          <a:srcRect l="9335" b="4998"/>
          <a:stretch/>
        </p:blipFill>
        <p:spPr bwMode="auto">
          <a:xfrm>
            <a:off x="2016628" y="896569"/>
            <a:ext cx="1199700" cy="166768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8"/>
          <p:cNvSpPr txBox="1"/>
          <p:nvPr/>
        </p:nvSpPr>
        <p:spPr>
          <a:xfrm>
            <a:off x="967740" y="7922895"/>
            <a:ext cx="914400" cy="86868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25" tIns="45713" rIns="91425" bIns="45713" numCol="1" spcCol="0" rtlCol="0" fromWordArt="0" anchor="t" anchorCtr="0" forceAA="0" compatLnSpc="1">
            <a:prstTxWarp prst="textNoShape">
              <a:avLst/>
            </a:prstTxWarp>
            <a:noAutofit/>
          </a:bodyPr>
          <a:lstStyle/>
          <a:p>
            <a:endParaRPr lang="en-US" sz="1200">
              <a:latin typeface="Times New Roman"/>
              <a:ea typeface="Calibri"/>
            </a:endParaRPr>
          </a:p>
        </p:txBody>
      </p:sp>
      <p:pic>
        <p:nvPicPr>
          <p:cNvPr id="2058"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621" r="3483" b="4436"/>
          <a:stretch/>
        </p:blipFill>
        <p:spPr bwMode="auto">
          <a:xfrm>
            <a:off x="315449" y="885553"/>
            <a:ext cx="1199700" cy="164564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1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436"/>
          <a:stretch/>
        </p:blipFill>
        <p:spPr bwMode="auto">
          <a:xfrm>
            <a:off x="3901499" y="912448"/>
            <a:ext cx="1199700" cy="16456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6"/>
          <p:cNvPicPr>
            <a:picLocks noChangeAspect="1" noChangeArrowheads="1"/>
          </p:cNvPicPr>
          <p:nvPr/>
        </p:nvPicPr>
        <p:blipFill rotWithShape="1">
          <a:blip r:embed="rId6">
            <a:extLst>
              <a:ext uri="{28A0092B-C50C-407E-A947-70E740481C1C}">
                <a14:useLocalDpi xmlns:a14="http://schemas.microsoft.com/office/drawing/2010/main" val="0"/>
              </a:ext>
            </a:extLst>
          </a:blip>
          <a:srcRect l="5909" r="5907" b="6722"/>
          <a:stretch/>
        </p:blipFill>
        <p:spPr bwMode="auto">
          <a:xfrm>
            <a:off x="5747797" y="907585"/>
            <a:ext cx="1199700" cy="164564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3"/>
          <p:cNvPicPr>
            <a:picLocks noChangeAspect="1" noChangeArrowheads="1"/>
          </p:cNvPicPr>
          <p:nvPr/>
        </p:nvPicPr>
        <p:blipFill rotWithShape="1">
          <a:blip r:embed="rId7">
            <a:extLst>
              <a:ext uri="{28A0092B-C50C-407E-A947-70E740481C1C}">
                <a14:useLocalDpi xmlns:a14="http://schemas.microsoft.com/office/drawing/2010/main" val="0"/>
              </a:ext>
            </a:extLst>
          </a:blip>
          <a:srcRect r="8050" b="3305"/>
          <a:stretch/>
        </p:blipFill>
        <p:spPr bwMode="auto">
          <a:xfrm>
            <a:off x="7524740" y="885553"/>
            <a:ext cx="1206741" cy="16456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2"/>
          <p:cNvSpPr>
            <a:spLocks noChangeArrowheads="1"/>
          </p:cNvSpPr>
          <p:nvPr/>
        </p:nvSpPr>
        <p:spPr bwMode="auto">
          <a:xfrm>
            <a:off x="0" y="6477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12" name="Rectangle 13"/>
          <p:cNvSpPr>
            <a:spLocks noChangeArrowheads="1"/>
          </p:cNvSpPr>
          <p:nvPr/>
        </p:nvSpPr>
        <p:spPr bwMode="auto">
          <a:xfrm>
            <a:off x="47065" y="2636184"/>
            <a:ext cx="1861978"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ctr" anchorCtr="0" compatLnSpc="1">
            <a:prstTxWarp prst="textNoShape">
              <a:avLst/>
            </a:prstTxWarp>
            <a:spAutoFit/>
          </a:bodyPr>
          <a:lstStyle/>
          <a:p>
            <a:pPr fontAlgn="base">
              <a:spcBef>
                <a:spcPct val="0"/>
              </a:spcBef>
              <a:spcAft>
                <a:spcPct val="0"/>
              </a:spcAft>
            </a:pPr>
            <a:r>
              <a:rPr lang="en-US" sz="1200" dirty="0">
                <a:solidFill>
                  <a:srgbClr val="000000"/>
                </a:solidFill>
                <a:latin typeface="Helvetica"/>
                <a:ea typeface="Calibri" pitchFamily="34" charset="0"/>
                <a:cs typeface="Times New Roman" pitchFamily="18" charset="0"/>
              </a:rPr>
              <a:t>Moderator: </a:t>
            </a:r>
          </a:p>
          <a:p>
            <a:pPr fontAlgn="base">
              <a:spcBef>
                <a:spcPct val="0"/>
              </a:spcBef>
              <a:spcAft>
                <a:spcPct val="0"/>
              </a:spcAft>
            </a:pPr>
            <a:r>
              <a:rPr lang="en-US" sz="1200" b="1" dirty="0">
                <a:solidFill>
                  <a:srgbClr val="000000"/>
                </a:solidFill>
                <a:latin typeface="Helvetica"/>
                <a:ea typeface="Calibri" pitchFamily="34" charset="0"/>
                <a:cs typeface="Times New Roman" pitchFamily="18" charset="0"/>
              </a:rPr>
              <a:t>Gina Pugliese</a:t>
            </a:r>
            <a:r>
              <a:rPr lang="en-US" sz="1200" dirty="0">
                <a:solidFill>
                  <a:srgbClr val="000000"/>
                </a:solidFill>
                <a:latin typeface="Helvetica"/>
                <a:ea typeface="Calibri" pitchFamily="34" charset="0"/>
                <a:cs typeface="Times New Roman" pitchFamily="18" charset="0"/>
              </a:rPr>
              <a:t>, </a:t>
            </a:r>
            <a:r>
              <a:rPr lang="en-US" sz="1200" b="1" dirty="0">
                <a:solidFill>
                  <a:srgbClr val="000000"/>
                </a:solidFill>
                <a:latin typeface="Helvetica"/>
                <a:ea typeface="Calibri" pitchFamily="34" charset="0"/>
                <a:cs typeface="Times New Roman" pitchFamily="18" charset="0"/>
              </a:rPr>
              <a:t>RN </a:t>
            </a:r>
            <a:r>
              <a:rPr lang="en-US" sz="1200" b="1" dirty="0" smtClean="0">
                <a:solidFill>
                  <a:srgbClr val="000000"/>
                </a:solidFill>
                <a:latin typeface="Helvetica"/>
                <a:ea typeface="Calibri" pitchFamily="34" charset="0"/>
                <a:cs typeface="Times New Roman" pitchFamily="18" charset="0"/>
              </a:rPr>
              <a:t>MS</a:t>
            </a:r>
            <a:r>
              <a:rPr lang="en-US" sz="1200" dirty="0" smtClean="0">
                <a:solidFill>
                  <a:srgbClr val="000000"/>
                </a:solidFill>
                <a:latin typeface="Helvetica"/>
                <a:ea typeface="Calibri" pitchFamily="34" charset="0"/>
                <a:cs typeface="Times New Roman" pitchFamily="18" charset="0"/>
              </a:rPr>
              <a:t> </a:t>
            </a:r>
            <a:r>
              <a:rPr lang="en-US" sz="1200" dirty="0">
                <a:solidFill>
                  <a:srgbClr val="000000"/>
                </a:solidFill>
                <a:latin typeface="Helvetica"/>
                <a:ea typeface="Calibri" pitchFamily="34" charset="0"/>
                <a:cs typeface="Times New Roman" pitchFamily="18" charset="0"/>
              </a:rPr>
              <a:t>vice president, Premier Safety Institute®</a:t>
            </a:r>
            <a:endParaRPr lang="en-US" sz="1200" dirty="0">
              <a:latin typeface="Arial" pitchFamily="34" charset="0"/>
              <a:cs typeface="Arial" pitchFamily="34" charset="0"/>
            </a:endParaRPr>
          </a:p>
          <a:p>
            <a:pPr eaLnBrk="0" fontAlgn="base" hangingPunct="0">
              <a:spcBef>
                <a:spcPct val="0"/>
              </a:spcBef>
              <a:spcAft>
                <a:spcPct val="0"/>
              </a:spcAft>
            </a:pPr>
            <a:endParaRPr lang="en-US" sz="1400" dirty="0">
              <a:latin typeface="Arial" pitchFamily="34" charset="0"/>
              <a:cs typeface="Arial" pitchFamily="34" charset="0"/>
            </a:endParaRPr>
          </a:p>
        </p:txBody>
      </p:sp>
      <p:sp>
        <p:nvSpPr>
          <p:cNvPr id="13" name="Rectangle 14"/>
          <p:cNvSpPr>
            <a:spLocks noChangeArrowheads="1"/>
          </p:cNvSpPr>
          <p:nvPr/>
        </p:nvSpPr>
        <p:spPr bwMode="auto">
          <a:xfrm>
            <a:off x="228600" y="1227138"/>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14" name="Rectangle 15"/>
          <p:cNvSpPr>
            <a:spLocks noChangeArrowheads="1"/>
          </p:cNvSpPr>
          <p:nvPr/>
        </p:nvSpPr>
        <p:spPr bwMode="auto">
          <a:xfrm>
            <a:off x="1893944" y="2585335"/>
            <a:ext cx="1857442"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ctr" anchorCtr="0" compatLnSpc="1">
            <a:prstTxWarp prst="textNoShape">
              <a:avLst/>
            </a:prstTxWarp>
            <a:spAutoFit/>
          </a:bodyPr>
          <a:lstStyle/>
          <a:p>
            <a:pPr fontAlgn="base">
              <a:spcBef>
                <a:spcPct val="0"/>
              </a:spcBef>
              <a:spcAft>
                <a:spcPct val="0"/>
              </a:spcAft>
            </a:pPr>
            <a:endParaRPr lang="en-US" sz="1600" dirty="0">
              <a:latin typeface="Arial" pitchFamily="34" charset="0"/>
              <a:cs typeface="Arial" pitchFamily="34" charset="0"/>
            </a:endParaRPr>
          </a:p>
          <a:p>
            <a:pPr eaLnBrk="0" fontAlgn="base" hangingPunct="0">
              <a:spcBef>
                <a:spcPct val="0"/>
              </a:spcBef>
              <a:spcAft>
                <a:spcPct val="0"/>
              </a:spcAft>
            </a:pPr>
            <a:r>
              <a:rPr lang="en-US" sz="1200" b="1" dirty="0">
                <a:latin typeface="Helvetica"/>
                <a:ea typeface="Calibri" pitchFamily="34" charset="0"/>
                <a:cs typeface="Times New Roman" pitchFamily="18" charset="0"/>
              </a:rPr>
              <a:t>Michael </a:t>
            </a:r>
            <a:r>
              <a:rPr lang="en-US" sz="1200" b="1" dirty="0" smtClean="0">
                <a:latin typeface="Helvetica"/>
                <a:ea typeface="Calibri" pitchFamily="34" charset="0"/>
                <a:cs typeface="Times New Roman" pitchFamily="18" charset="0"/>
              </a:rPr>
              <a:t>Wong, JD </a:t>
            </a:r>
            <a:r>
              <a:rPr lang="en-US" sz="1200" dirty="0">
                <a:latin typeface="Helvetica"/>
                <a:ea typeface="Calibri" pitchFamily="34" charset="0"/>
                <a:cs typeface="Times New Roman" pitchFamily="18" charset="0"/>
              </a:rPr>
              <a:t>executive director, Physician-Patient Alliance for Health &amp; Safety</a:t>
            </a:r>
            <a:r>
              <a:rPr lang="en-US" sz="1200" dirty="0">
                <a:solidFill>
                  <a:srgbClr val="2C4AD7"/>
                </a:solidFill>
                <a:latin typeface="Helvetica"/>
                <a:ea typeface="Calibri" pitchFamily="34" charset="0"/>
                <a:cs typeface="Times New Roman" pitchFamily="18" charset="0"/>
              </a:rPr>
              <a:t> </a:t>
            </a:r>
            <a:endParaRPr lang="en-US" sz="1200" dirty="0">
              <a:latin typeface="Arial" pitchFamily="34" charset="0"/>
              <a:cs typeface="Arial" pitchFamily="34" charset="0"/>
            </a:endParaRPr>
          </a:p>
        </p:txBody>
      </p:sp>
      <p:sp>
        <p:nvSpPr>
          <p:cNvPr id="16" name="Rectangle 16"/>
          <p:cNvSpPr>
            <a:spLocks noChangeArrowheads="1"/>
          </p:cNvSpPr>
          <p:nvPr/>
        </p:nvSpPr>
        <p:spPr bwMode="auto">
          <a:xfrm>
            <a:off x="0" y="2370138"/>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17" name="Rectangle 17"/>
          <p:cNvSpPr>
            <a:spLocks noChangeArrowheads="1"/>
          </p:cNvSpPr>
          <p:nvPr/>
        </p:nvSpPr>
        <p:spPr bwMode="auto">
          <a:xfrm>
            <a:off x="2" y="3021509"/>
            <a:ext cx="184709" cy="373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5" tIns="45713" rIns="91425" bIns="45713"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18" name="Rectangle 18"/>
          <p:cNvSpPr>
            <a:spLocks noChangeArrowheads="1"/>
          </p:cNvSpPr>
          <p:nvPr/>
        </p:nvSpPr>
        <p:spPr bwMode="auto">
          <a:xfrm>
            <a:off x="0" y="3208338"/>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20" name="Rectangle 20"/>
          <p:cNvSpPr>
            <a:spLocks noChangeArrowheads="1"/>
          </p:cNvSpPr>
          <p:nvPr/>
        </p:nvSpPr>
        <p:spPr bwMode="auto">
          <a:xfrm>
            <a:off x="0" y="397827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5" tIns="45713" rIns="91425" bIns="45713" numCol="1" anchor="t" anchorCtr="0" compatLnSpc="1">
            <a:prstTxWarp prst="textNoShape">
              <a:avLst/>
            </a:prstTxWarp>
          </a:bodyPr>
          <a:lstStyle/>
          <a:p>
            <a:endParaRPr lang="en-US"/>
          </a:p>
        </p:txBody>
      </p:sp>
      <p:sp>
        <p:nvSpPr>
          <p:cNvPr id="22" name="TextBox 21"/>
          <p:cNvSpPr txBox="1"/>
          <p:nvPr/>
        </p:nvSpPr>
        <p:spPr>
          <a:xfrm>
            <a:off x="3501090" y="2811024"/>
            <a:ext cx="2072238" cy="1215717"/>
          </a:xfrm>
          <a:prstGeom prst="rect">
            <a:avLst/>
          </a:prstGeom>
          <a:noFill/>
        </p:spPr>
        <p:txBody>
          <a:bodyPr wrap="square" lIns="91425" tIns="45713" rIns="91425" bIns="45713" rtlCol="0">
            <a:spAutoFit/>
          </a:bodyPr>
          <a:lstStyle/>
          <a:p>
            <a:pPr lvl="0" fontAlgn="base">
              <a:spcBef>
                <a:spcPct val="0"/>
              </a:spcBef>
              <a:spcAft>
                <a:spcPct val="0"/>
              </a:spcAft>
            </a:pPr>
            <a:r>
              <a:rPr lang="en-US" sz="1200" b="1" dirty="0">
                <a:solidFill>
                  <a:srgbClr val="000000"/>
                </a:solidFill>
                <a:latin typeface="Helvetica"/>
                <a:ea typeface="Arial Unicode MS" pitchFamily="34" charset="-128"/>
                <a:cs typeface="Helvetica"/>
              </a:rPr>
              <a:t>Harold J. A. </a:t>
            </a:r>
            <a:r>
              <a:rPr lang="en-US" sz="1200" b="1" dirty="0" smtClean="0">
                <a:solidFill>
                  <a:srgbClr val="000000"/>
                </a:solidFill>
                <a:latin typeface="Helvetica"/>
                <a:ea typeface="Arial Unicode MS" pitchFamily="34" charset="-128"/>
                <a:cs typeface="Helvetica"/>
              </a:rPr>
              <a:t>Oglesby, </a:t>
            </a:r>
            <a:r>
              <a:rPr lang="en-US" sz="1100" b="1" dirty="0">
                <a:solidFill>
                  <a:srgbClr val="000000"/>
                </a:solidFill>
                <a:latin typeface="Helvetica"/>
                <a:ea typeface="Arial Unicode MS" pitchFamily="34" charset="-128"/>
                <a:cs typeface="Helvetica"/>
              </a:rPr>
              <a:t>RRT</a:t>
            </a:r>
            <a:r>
              <a:rPr lang="en-US" sz="1300" dirty="0">
                <a:solidFill>
                  <a:srgbClr val="000000"/>
                </a:solidFill>
                <a:latin typeface="Helvetica"/>
                <a:ea typeface="Arial Unicode MS" pitchFamily="34" charset="-128"/>
                <a:cs typeface="Helvetica"/>
              </a:rPr>
              <a:t> </a:t>
            </a:r>
            <a:r>
              <a:rPr lang="en-US" sz="1200" dirty="0">
                <a:solidFill>
                  <a:srgbClr val="000000"/>
                </a:solidFill>
                <a:latin typeface="Helvetica"/>
                <a:ea typeface="Arial Unicode MS" pitchFamily="34" charset="-128"/>
                <a:cs typeface="Helvetica"/>
              </a:rPr>
              <a:t>manager, The Center for Pulmonary Health Candler Hospital, Saint Joseph’s/ Candler Health System, Savannah, GA</a:t>
            </a:r>
          </a:p>
        </p:txBody>
      </p:sp>
      <p:sp>
        <p:nvSpPr>
          <p:cNvPr id="23" name="TextBox 22"/>
          <p:cNvSpPr txBox="1"/>
          <p:nvPr/>
        </p:nvSpPr>
        <p:spPr>
          <a:xfrm>
            <a:off x="5547072" y="2816287"/>
            <a:ext cx="1798371" cy="1569660"/>
          </a:xfrm>
          <a:prstGeom prst="rect">
            <a:avLst/>
          </a:prstGeom>
          <a:noFill/>
        </p:spPr>
        <p:txBody>
          <a:bodyPr wrap="square" lIns="91425" tIns="45713" rIns="91425" bIns="45713" rtlCol="0">
            <a:spAutoFit/>
          </a:bodyPr>
          <a:lstStyle/>
          <a:p>
            <a:pPr lvl="0"/>
            <a:r>
              <a:rPr lang="en-US" sz="1200" b="1" dirty="0">
                <a:solidFill>
                  <a:srgbClr val="000000"/>
                </a:solidFill>
                <a:latin typeface="Helvetica" panose="020B0604020202020204" pitchFamily="34" charset="0"/>
                <a:ea typeface="Calibri" pitchFamily="34" charset="0"/>
                <a:cs typeface="Helvetica" panose="020B0604020202020204" pitchFamily="34" charset="0"/>
              </a:rPr>
              <a:t>Joan </a:t>
            </a:r>
            <a:r>
              <a:rPr lang="en-US" sz="1200" b="1" dirty="0" err="1">
                <a:solidFill>
                  <a:srgbClr val="000000"/>
                </a:solidFill>
                <a:latin typeface="Helvetica" panose="020B0604020202020204" pitchFamily="34" charset="0"/>
                <a:ea typeface="Calibri" pitchFamily="34" charset="0"/>
                <a:cs typeface="Helvetica" panose="020B0604020202020204" pitchFamily="34" charset="0"/>
              </a:rPr>
              <a:t>Speigel</a:t>
            </a:r>
            <a:r>
              <a:rPr lang="en-US" sz="1200" b="1" dirty="0">
                <a:solidFill>
                  <a:srgbClr val="000000"/>
                </a:solidFill>
                <a:latin typeface="Helvetica" panose="020B0604020202020204" pitchFamily="34" charset="0"/>
                <a:ea typeface="Calibri" pitchFamily="34" charset="0"/>
                <a:cs typeface="Helvetica" panose="020B0604020202020204" pitchFamily="34" charset="0"/>
              </a:rPr>
              <a:t>, MD </a:t>
            </a:r>
            <a:r>
              <a:rPr lang="en-US" sz="1200" dirty="0">
                <a:solidFill>
                  <a:srgbClr val="000000"/>
                </a:solidFill>
                <a:latin typeface="Helvetica" panose="020B0604020202020204" pitchFamily="34" charset="0"/>
                <a:ea typeface="Calibri" pitchFamily="34" charset="0"/>
                <a:cs typeface="Helvetica" panose="020B0604020202020204" pitchFamily="34" charset="0"/>
              </a:rPr>
              <a:t>assistant professor, Anesthesiology, Harvard Medical School and Beth Israel Deaconess Medical </a:t>
            </a:r>
            <a:r>
              <a:rPr lang="en-US" sz="1200" dirty="0" err="1">
                <a:solidFill>
                  <a:srgbClr val="000000"/>
                </a:solidFill>
                <a:latin typeface="Helvetica" panose="020B0604020202020204" pitchFamily="34" charset="0"/>
                <a:ea typeface="Calibri" pitchFamily="34" charset="0"/>
                <a:cs typeface="Helvetica" panose="020B0604020202020204" pitchFamily="34" charset="0"/>
              </a:rPr>
              <a:t>Ctr</a:t>
            </a:r>
            <a:endParaRPr lang="en-US" sz="1200" dirty="0">
              <a:latin typeface="Helvetica" panose="020B0604020202020204" pitchFamily="34" charset="0"/>
              <a:cs typeface="Helvetica" panose="020B0604020202020204" pitchFamily="34" charset="0"/>
            </a:endParaRPr>
          </a:p>
          <a:p>
            <a:endParaRPr lang="en-US" sz="2400" dirty="0"/>
          </a:p>
        </p:txBody>
      </p:sp>
      <p:sp>
        <p:nvSpPr>
          <p:cNvPr id="24" name="TextBox 23"/>
          <p:cNvSpPr txBox="1"/>
          <p:nvPr/>
        </p:nvSpPr>
        <p:spPr>
          <a:xfrm>
            <a:off x="7294003" y="2811022"/>
            <a:ext cx="1921712" cy="1569646"/>
          </a:xfrm>
          <a:prstGeom prst="rect">
            <a:avLst/>
          </a:prstGeom>
          <a:noFill/>
        </p:spPr>
        <p:txBody>
          <a:bodyPr wrap="square" lIns="91425" tIns="45713" rIns="91425" bIns="45713" rtlCol="0">
            <a:spAutoFit/>
          </a:bodyPr>
          <a:lstStyle/>
          <a:p>
            <a:pPr lvl="0"/>
            <a:r>
              <a:rPr lang="en-US" sz="1200" b="1" dirty="0" err="1">
                <a:solidFill>
                  <a:srgbClr val="000000"/>
                </a:solidFill>
                <a:latin typeface="Helvetica" panose="020B0604020202020204" pitchFamily="34" charset="0"/>
                <a:ea typeface="Calibri" pitchFamily="34" charset="0"/>
                <a:cs typeface="Helvetica" panose="020B0604020202020204" pitchFamily="34" charset="0"/>
              </a:rPr>
              <a:t>Bhavani</a:t>
            </a:r>
            <a:r>
              <a:rPr lang="en-US" sz="1200" b="1" dirty="0">
                <a:solidFill>
                  <a:srgbClr val="000000"/>
                </a:solidFill>
                <a:latin typeface="Helvetica" panose="020B0604020202020204" pitchFamily="34" charset="0"/>
                <a:ea typeface="Calibri" pitchFamily="34" charset="0"/>
                <a:cs typeface="Helvetica" panose="020B0604020202020204" pitchFamily="34" charset="0"/>
              </a:rPr>
              <a:t> S. </a:t>
            </a:r>
            <a:r>
              <a:rPr lang="en-US" sz="1200" b="1" dirty="0" err="1">
                <a:solidFill>
                  <a:srgbClr val="000000"/>
                </a:solidFill>
                <a:latin typeface="Helvetica" panose="020B0604020202020204" pitchFamily="34" charset="0"/>
                <a:ea typeface="Calibri" pitchFamily="34" charset="0"/>
                <a:cs typeface="Helvetica" panose="020B0604020202020204" pitchFamily="34" charset="0"/>
              </a:rPr>
              <a:t>Kodali</a:t>
            </a:r>
            <a:r>
              <a:rPr lang="en-US" sz="1200" b="1" dirty="0">
                <a:solidFill>
                  <a:srgbClr val="000000"/>
                </a:solidFill>
                <a:latin typeface="Helvetica" panose="020B0604020202020204" pitchFamily="34" charset="0"/>
                <a:ea typeface="Calibri" pitchFamily="34" charset="0"/>
                <a:cs typeface="Helvetica" panose="020B0604020202020204" pitchFamily="34" charset="0"/>
              </a:rPr>
              <a:t>, </a:t>
            </a:r>
            <a:r>
              <a:rPr lang="en-US" sz="1200" b="1" dirty="0" smtClean="0">
                <a:solidFill>
                  <a:srgbClr val="000000"/>
                </a:solidFill>
                <a:latin typeface="Helvetica" panose="020B0604020202020204" pitchFamily="34" charset="0"/>
                <a:ea typeface="Calibri" pitchFamily="34" charset="0"/>
                <a:cs typeface="Helvetica" panose="020B0604020202020204" pitchFamily="34" charset="0"/>
              </a:rPr>
              <a:t>MD</a:t>
            </a:r>
            <a:r>
              <a:rPr lang="en-US" sz="1200" dirty="0" smtClean="0">
                <a:solidFill>
                  <a:srgbClr val="000000"/>
                </a:solidFill>
                <a:latin typeface="Helvetica" panose="020B0604020202020204" pitchFamily="34" charset="0"/>
                <a:ea typeface="Calibri" pitchFamily="34" charset="0"/>
                <a:cs typeface="Helvetica" panose="020B0604020202020204" pitchFamily="34" charset="0"/>
              </a:rPr>
              <a:t> </a:t>
            </a:r>
            <a:r>
              <a:rPr lang="en-US" sz="1200" dirty="0">
                <a:solidFill>
                  <a:srgbClr val="000000"/>
                </a:solidFill>
                <a:latin typeface="Helvetica" panose="020B0604020202020204" pitchFamily="34" charset="0"/>
                <a:ea typeface="Calibri" pitchFamily="34" charset="0"/>
                <a:cs typeface="Helvetica" panose="020B0604020202020204" pitchFamily="34" charset="0"/>
              </a:rPr>
              <a:t>associate professor, Department of Anesthesiology, Brigham and Women’s Hospital, Harvard Medical School </a:t>
            </a:r>
            <a:endParaRPr lang="en-US" sz="1200" dirty="0">
              <a:latin typeface="Helvetica" panose="020B0604020202020204" pitchFamily="34" charset="0"/>
              <a:cs typeface="Helvetica" panose="020B0604020202020204" pitchFamily="34" charset="0"/>
            </a:endParaRPr>
          </a:p>
          <a:p>
            <a:endParaRPr lang="en-US" sz="2400" dirty="0"/>
          </a:p>
        </p:txBody>
      </p:sp>
      <p:sp>
        <p:nvSpPr>
          <p:cNvPr id="5" name="Title 4"/>
          <p:cNvSpPr>
            <a:spLocks noGrp="1"/>
          </p:cNvSpPr>
          <p:nvPr>
            <p:ph type="title"/>
          </p:nvPr>
        </p:nvSpPr>
        <p:spPr/>
        <p:txBody>
          <a:bodyPr/>
          <a:lstStyle/>
          <a:p>
            <a:r>
              <a:rPr lang="en-US" dirty="0" smtClean="0"/>
              <a:t>Panel Discussion</a:t>
            </a:r>
            <a:endParaRPr lang="en-US" dirty="0"/>
          </a:p>
        </p:txBody>
      </p:sp>
    </p:spTree>
    <p:extLst>
      <p:ext uri="{BB962C8B-B14F-4D97-AF65-F5344CB8AC3E}">
        <p14:creationId xmlns:p14="http://schemas.microsoft.com/office/powerpoint/2010/main" val="1815029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8612" y="1171907"/>
            <a:ext cx="8964706" cy="2212899"/>
          </a:xfrm>
        </p:spPr>
        <p:txBody>
          <a:bodyPr/>
          <a:lstStyle/>
          <a:p>
            <a:pPr marL="0" indent="0">
              <a:buNone/>
            </a:pPr>
            <a:r>
              <a:rPr lang="en-US" dirty="0" smtClean="0"/>
              <a:t>Find additional </a:t>
            </a:r>
            <a:r>
              <a:rPr lang="en-US" dirty="0"/>
              <a:t>resources on Premier Safety Institute® </a:t>
            </a:r>
            <a:r>
              <a:rPr lang="en-US" dirty="0" smtClean="0"/>
              <a:t>website</a:t>
            </a:r>
            <a:endParaRPr lang="en-US" dirty="0"/>
          </a:p>
          <a:p>
            <a:pPr marL="457130" lvl="1" indent="0">
              <a:buNone/>
            </a:pPr>
            <a:r>
              <a:rPr lang="en-US" dirty="0" smtClean="0"/>
              <a:t>     Opioids </a:t>
            </a:r>
            <a:r>
              <a:rPr lang="en-US" dirty="0"/>
              <a:t>and patient safety: </a:t>
            </a:r>
            <a:r>
              <a:rPr lang="en-US" sz="2400" i="1" u="sng" dirty="0" smtClean="0">
                <a:solidFill>
                  <a:srgbClr val="FF0000"/>
                </a:solidFill>
              </a:rPr>
              <a:t>www.premierinc.com/opioids</a:t>
            </a:r>
            <a:endParaRPr lang="en-US" sz="2400" i="1" u="sng" dirty="0">
              <a:solidFill>
                <a:srgbClr val="FF0000"/>
              </a:solidFill>
            </a:endParaRPr>
          </a:p>
          <a:p>
            <a:pPr marL="0" indent="0">
              <a:buNone/>
            </a:pPr>
            <a:endParaRPr lang="en-US" sz="1000" dirty="0"/>
          </a:p>
          <a:p>
            <a:pPr marL="0" indent="0">
              <a:buNone/>
            </a:pPr>
            <a:endParaRPr lang="en-US" sz="2000" dirty="0" smtClean="0"/>
          </a:p>
          <a:p>
            <a:pPr marL="0" indent="0" algn="ctr">
              <a:spcBef>
                <a:spcPts val="600"/>
              </a:spcBef>
              <a:buNone/>
            </a:pPr>
            <a:r>
              <a:rPr lang="en-US" sz="2000" dirty="0" smtClean="0"/>
              <a:t>Please take a moment to answer the survey following the webinar. </a:t>
            </a:r>
            <a:endParaRPr lang="en-US" sz="2000" dirty="0"/>
          </a:p>
          <a:p>
            <a:pPr marL="0" indent="0">
              <a:buNone/>
            </a:pPr>
            <a:endParaRPr lang="en-US" sz="2000" b="1" dirty="0" smtClean="0"/>
          </a:p>
        </p:txBody>
      </p:sp>
      <p:sp>
        <p:nvSpPr>
          <p:cNvPr id="3" name="Title 2"/>
          <p:cNvSpPr>
            <a:spLocks noGrp="1"/>
          </p:cNvSpPr>
          <p:nvPr>
            <p:ph type="title"/>
          </p:nvPr>
        </p:nvSpPr>
        <p:spPr/>
        <p:txBody>
          <a:bodyPr/>
          <a:lstStyle/>
          <a:p>
            <a:r>
              <a:rPr lang="en-US" dirty="0" smtClean="0"/>
              <a:t>Thank you for joining us</a:t>
            </a:r>
            <a:endParaRPr lang="en-US" dirty="0"/>
          </a:p>
        </p:txBody>
      </p:sp>
      <p:sp>
        <p:nvSpPr>
          <p:cNvPr id="4" name="Rectangle 3"/>
          <p:cNvSpPr/>
          <p:nvPr/>
        </p:nvSpPr>
        <p:spPr>
          <a:xfrm>
            <a:off x="909492" y="4358209"/>
            <a:ext cx="7320108" cy="769441"/>
          </a:xfrm>
          <a:prstGeom prst="rect">
            <a:avLst/>
          </a:prstGeom>
        </p:spPr>
        <p:txBody>
          <a:bodyPr wrap="square">
            <a:spAutoFit/>
          </a:bodyPr>
          <a:lstStyle/>
          <a:p>
            <a:pPr lvl="0" algn="l" eaLnBrk="1" fontAlgn="auto" hangingPunct="1">
              <a:spcBef>
                <a:spcPct val="20000"/>
              </a:spcBef>
              <a:spcAft>
                <a:spcPts val="0"/>
              </a:spcAft>
            </a:pPr>
            <a:r>
              <a:rPr lang="en-US" sz="2000" b="1" dirty="0">
                <a:solidFill>
                  <a:srgbClr val="404545"/>
                </a:solidFill>
                <a:ea typeface="+mn-ea"/>
                <a:cs typeface="Arial" pitchFamily="34" charset="0"/>
              </a:rPr>
              <a:t>Connect with </a:t>
            </a:r>
            <a:r>
              <a:rPr lang="en-US" sz="2000" b="1" dirty="0" smtClean="0">
                <a:solidFill>
                  <a:srgbClr val="404545"/>
                </a:solidFill>
                <a:ea typeface="+mn-ea"/>
                <a:cs typeface="Arial" pitchFamily="34" charset="0"/>
              </a:rPr>
              <a:t>Premier</a:t>
            </a:r>
          </a:p>
          <a:p>
            <a:pPr lvl="0" algn="l" eaLnBrk="1" fontAlgn="auto" hangingPunct="1">
              <a:spcBef>
                <a:spcPct val="20000"/>
              </a:spcBef>
              <a:spcAft>
                <a:spcPts val="0"/>
              </a:spcAft>
            </a:pPr>
            <a:endParaRPr lang="en-US" sz="2000" b="1" dirty="0">
              <a:solidFill>
                <a:srgbClr val="404545"/>
              </a:solidFill>
              <a:ea typeface="+mn-ea"/>
              <a:cs typeface="Arial"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233" y="4841985"/>
            <a:ext cx="1036582" cy="1036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8094" y="4971229"/>
            <a:ext cx="8001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7697" y="4881726"/>
            <a:ext cx="1057275"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7736" y="4890431"/>
            <a:ext cx="86677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t="42603" r="71302" b="41695"/>
          <a:stretch/>
        </p:blipFill>
        <p:spPr bwMode="auto">
          <a:xfrm>
            <a:off x="5357263" y="4920815"/>
            <a:ext cx="2139630" cy="877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563501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blank">
  <a:themeElements>
    <a:clrScheme name="Corporate Palette">
      <a:dk1>
        <a:srgbClr val="000000"/>
      </a:dk1>
      <a:lt1>
        <a:srgbClr val="FFFFFF"/>
      </a:lt1>
      <a:dk2>
        <a:srgbClr val="004165"/>
      </a:dk2>
      <a:lt2>
        <a:srgbClr val="E2D478"/>
      </a:lt2>
      <a:accent1>
        <a:srgbClr val="58A618"/>
      </a:accent1>
      <a:accent2>
        <a:srgbClr val="2A6EBB"/>
      </a:accent2>
      <a:accent3>
        <a:srgbClr val="612141"/>
      </a:accent3>
      <a:accent4>
        <a:srgbClr val="FF9E1B"/>
      </a:accent4>
      <a:accent5>
        <a:srgbClr val="4BACC6"/>
      </a:accent5>
      <a:accent6>
        <a:srgbClr val="404545"/>
      </a:accent6>
      <a:hlink>
        <a:srgbClr val="0000FF"/>
      </a:hlink>
      <a:folHlink>
        <a:srgbClr val="2A6EB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Mod val="20000"/>
            <a:lumOff val="80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400" dirty="0"/>
        </a:defPPr>
      </a:lstStyle>
    </a:txDef>
  </a:objectDefaults>
  <a:extraClrSchemeLst/>
  <a:extLst>
    <a:ext uri="{05A4C25C-085E-4340-85A3-A5531E510DB2}">
      <thm15:themeFamily xmlns:thm15="http://schemas.microsoft.com/office/thememl/2012/main" xmlns="" name="Blank.potx" id="{6DB9C3F6-7821-453B-B529-4035641E9CD5}" vid="{DF9DE91D-C6AE-4810-A7A7-8302F9F20431}"/>
    </a:ext>
  </a:extLst>
</a:theme>
</file>

<file path=ppt/theme/theme2.xml><?xml version="1.0" encoding="utf-8"?>
<a:theme xmlns:a="http://schemas.openxmlformats.org/drawingml/2006/main" name="Title &amp; Bullets">
  <a:themeElements>
    <a:clrScheme name="">
      <a:dk1>
        <a:srgbClr val="000000"/>
      </a:dk1>
      <a:lt1>
        <a:srgbClr val="FFFFFF"/>
      </a:lt1>
      <a:dk2>
        <a:srgbClr val="000000"/>
      </a:dk2>
      <a:lt2>
        <a:srgbClr val="80808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pitchFamily="18" charset="0"/>
            <a:ea typeface="ヒラギノ角ゴ ProN W3" pitchFamily="18" charset="-128"/>
            <a:cs typeface="ヒラギノ角ゴ ProN W3" pitchFamily="18" charset="-128"/>
            <a:sym typeface="Gill Sans" pitchFamily="18"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pitchFamily="18" charset="0"/>
            <a:ea typeface="ヒラギノ角ゴ ProN W3" pitchFamily="18" charset="-128"/>
            <a:cs typeface="ヒラギノ角ゴ ProN W3" pitchFamily="18" charset="-128"/>
            <a:sym typeface="Gill Sans" pitchFamily="18"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a:themeElements>
    <a:clrScheme name="Corporate Palette">
      <a:dk1>
        <a:srgbClr val="000000"/>
      </a:dk1>
      <a:lt1>
        <a:srgbClr val="FFFFFF"/>
      </a:lt1>
      <a:dk2>
        <a:srgbClr val="004165"/>
      </a:dk2>
      <a:lt2>
        <a:srgbClr val="E2D478"/>
      </a:lt2>
      <a:accent1>
        <a:srgbClr val="58A618"/>
      </a:accent1>
      <a:accent2>
        <a:srgbClr val="2A6EBB"/>
      </a:accent2>
      <a:accent3>
        <a:srgbClr val="612141"/>
      </a:accent3>
      <a:accent4>
        <a:srgbClr val="FF9E1B"/>
      </a:accent4>
      <a:accent5>
        <a:srgbClr val="4BACC6"/>
      </a:accent5>
      <a:accent6>
        <a:srgbClr val="404545"/>
      </a:accent6>
      <a:hlink>
        <a:srgbClr val="0000FF"/>
      </a:hlink>
      <a:folHlink>
        <a:srgbClr val="2A6EB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Mod val="20000"/>
            <a:lumOff val="80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400" dirty="0"/>
        </a:defPPr>
      </a:lstStyle>
    </a:txDef>
  </a:objectDefaults>
  <a:extraClrSchemeLst/>
  <a:extLst>
    <a:ext uri="{05A4C25C-085E-4340-85A3-A5531E510DB2}">
      <thm15:themeFamily xmlns:thm15="http://schemas.microsoft.com/office/thememl/2012/main" xmlns="" name="Blank.potx" id="{6DB9C3F6-7821-453B-B529-4035641E9CD5}" vid="{DF9DE91D-C6AE-4810-A7A7-8302F9F20431}"/>
    </a:ext>
  </a:extLst>
</a:theme>
</file>

<file path=ppt/theme/theme4.xml><?xml version="1.0" encoding="utf-8"?>
<a:theme xmlns:a="http://schemas.openxmlformats.org/drawingml/2006/main" name="2_blank">
  <a:themeElements>
    <a:clrScheme name="Corporate Palette">
      <a:dk1>
        <a:srgbClr val="000000"/>
      </a:dk1>
      <a:lt1>
        <a:srgbClr val="FFFFFF"/>
      </a:lt1>
      <a:dk2>
        <a:srgbClr val="004165"/>
      </a:dk2>
      <a:lt2>
        <a:srgbClr val="E2D478"/>
      </a:lt2>
      <a:accent1>
        <a:srgbClr val="58A618"/>
      </a:accent1>
      <a:accent2>
        <a:srgbClr val="2A6EBB"/>
      </a:accent2>
      <a:accent3>
        <a:srgbClr val="612141"/>
      </a:accent3>
      <a:accent4>
        <a:srgbClr val="FF9E1B"/>
      </a:accent4>
      <a:accent5>
        <a:srgbClr val="4BACC6"/>
      </a:accent5>
      <a:accent6>
        <a:srgbClr val="404545"/>
      </a:accent6>
      <a:hlink>
        <a:srgbClr val="0000FF"/>
      </a:hlink>
      <a:folHlink>
        <a:srgbClr val="2A6EB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Mod val="20000"/>
            <a:lumOff val="80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400" dirty="0"/>
        </a:defPPr>
      </a:lstStyle>
    </a:txDef>
  </a:objectDefaults>
  <a:extraClrSchemeLst/>
  <a:extLst>
    <a:ext uri="{05A4C25C-085E-4340-85A3-A5531E510DB2}">
      <thm15:themeFamily xmlns:thm15="http://schemas.microsoft.com/office/thememl/2012/main" xmlns="" name="Blank.potx" id="{6DB9C3F6-7821-453B-B529-4035641E9CD5}" vid="{DF9DE91D-C6AE-4810-A7A7-8302F9F2043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C40C41D7AF2445B4FE8F58F2DCD549" ma:contentTypeVersion="0" ma:contentTypeDescription="Create a new document." ma:contentTypeScope="" ma:versionID="b5151ce3f20d94f6d63a8d759c54b18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AC601E-D027-4F28-8776-A5A235A1F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B73DADE-F179-4E32-B8DE-8F203187814A}">
  <ds:schemaRefs>
    <ds:schemaRef ds:uri="http://schemas.microsoft.com/sharepoint/v3/contenttype/forms"/>
  </ds:schemaRefs>
</ds:datastoreItem>
</file>

<file path=customXml/itemProps3.xml><?xml version="1.0" encoding="utf-8"?>
<ds:datastoreItem xmlns:ds="http://schemas.openxmlformats.org/officeDocument/2006/customXml" ds:itemID="{318EF607-B462-48F9-BB05-7024B8690139}">
  <ds:schemaRefs>
    <ds:schemaRef ds:uri="http://www.w3.org/XML/1998/namespace"/>
    <ds:schemaRef ds:uri="http://schemas.microsoft.com/office/2006/documentManagement/types"/>
    <ds:schemaRef ds:uri="http://schemas.microsoft.com/office/infopath/2007/PartnerControls"/>
    <ds:schemaRef ds:uri="http://purl.org/dc/terms/"/>
    <ds:schemaRef ds:uri="http://schemas.microsoft.com/office/2006/metadata/properties"/>
    <ds:schemaRef ds:uri="http://purl.org/dc/dcmitype/"/>
    <ds:schemaRef ds:uri="http://purl.org/dc/elements/1.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blank</Template>
  <TotalTime>658</TotalTime>
  <Words>1158</Words>
  <Application>Microsoft Office PowerPoint</Application>
  <PresentationFormat>On-screen Show (4:3)</PresentationFormat>
  <Paragraphs>136</Paragraphs>
  <Slides>27</Slides>
  <Notes>4</Notes>
  <HiddenSlides>0</HiddenSlides>
  <MMClips>0</MMClips>
  <ScaleCrop>false</ScaleCrop>
  <HeadingPairs>
    <vt:vector size="6" baseType="variant">
      <vt:variant>
        <vt:lpstr>Theme</vt:lpstr>
      </vt:variant>
      <vt:variant>
        <vt:i4>4</vt:i4>
      </vt:variant>
      <vt:variant>
        <vt:lpstr>Slide Titles</vt:lpstr>
      </vt:variant>
      <vt:variant>
        <vt:i4>27</vt:i4>
      </vt:variant>
      <vt:variant>
        <vt:lpstr>Custom Shows</vt:lpstr>
      </vt:variant>
      <vt:variant>
        <vt:i4>1</vt:i4>
      </vt:variant>
    </vt:vector>
  </HeadingPairs>
  <TitlesOfParts>
    <vt:vector size="32" baseType="lpstr">
      <vt:lpstr>blank</vt:lpstr>
      <vt:lpstr>Title &amp; Bullets</vt:lpstr>
      <vt:lpstr>1_blank</vt:lpstr>
      <vt:lpstr>2_blank</vt:lpstr>
      <vt:lpstr>Advisor Live®  Safe opioid use – Strategies for reducing adverse events and related harm </vt:lpstr>
      <vt:lpstr>Faculty</vt:lpstr>
      <vt:lpstr>  Harold Julius A. Oglesby,  RRT. Manager, The Center for Pulmonary Health Candler Hospital Saint Joseph’s/ Candler Health System Savannah, Georgia</vt:lpstr>
      <vt:lpstr>PowerPoint Presentation</vt:lpstr>
      <vt:lpstr>BALANCING EFFECTIVE ANALGESIA WITH SAFETY</vt:lpstr>
      <vt:lpstr>What caused a change in PCA delivery at SJCHS?</vt:lpstr>
      <vt:lpstr>PowerPoint Presentation</vt:lpstr>
      <vt:lpstr>1st STEPS in our progression to becoming involved in the monitoring of post-operative patients receiving pain management</vt:lpstr>
      <vt:lpstr>Beta Testing </vt:lpstr>
      <vt:lpstr>Are we sure that this is an area that we want to take on? What about staffing? I don’t know anything about PCA pumps and pain scales?</vt:lpstr>
      <vt:lpstr>Why should Respiratory Care be involved in Pain Management?</vt:lpstr>
      <vt:lpstr>Development of a Functional EtCO2 Tool</vt:lpstr>
      <vt:lpstr>Development of an efficient EtCO2 tool</vt:lpstr>
      <vt:lpstr>What do the RTs do?</vt:lpstr>
      <vt:lpstr>Changes from Baseline – Action Steps for Nursing Staff</vt:lpstr>
      <vt:lpstr>Typical Monitoring of Patients on PCA</vt:lpstr>
      <vt:lpstr>PowerPoint Presentation</vt:lpstr>
      <vt:lpstr> Change in the Culture of Care  for Our PCA Patients</vt:lpstr>
      <vt:lpstr>PowerPoint Presentation</vt:lpstr>
      <vt:lpstr>Findings Using Continuous Etco2 and Spo2 Monitoring With PCA Therapy</vt:lpstr>
      <vt:lpstr>PowerPoint Presentation</vt:lpstr>
      <vt:lpstr>RESULT</vt:lpstr>
      <vt:lpstr>SUMMARY OF OUR EXPERIENCE</vt:lpstr>
      <vt:lpstr>CONCLUSION</vt:lpstr>
      <vt:lpstr>THANK YOU</vt:lpstr>
      <vt:lpstr>Panel Discussion</vt:lpstr>
      <vt:lpstr>Thank you for joining us</vt:lpstr>
      <vt:lpstr>Custom Show 1</vt:lpstr>
    </vt:vector>
  </TitlesOfParts>
  <Company>Premier,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Faculty</dc:title>
  <dc:creator>Pugliese, Gina</dc:creator>
  <cp:lastModifiedBy>Kodali, Bhavani Shankar,M.D.</cp:lastModifiedBy>
  <cp:revision>17</cp:revision>
  <dcterms:created xsi:type="dcterms:W3CDTF">2014-02-26T16:59:10Z</dcterms:created>
  <dcterms:modified xsi:type="dcterms:W3CDTF">2014-03-05T17:44:24Z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0x010100E6C40C41D7AF2445B4FE8F58F2DCD549</vt:lpwstr>
  </property>
  <property fmtid="{D5CDD505-2E9C-101B-9397-08002B2CF9AE}" pid="3" name="NG-ActivityEventIdentifier">
    <vt:lpwstr>05CD862CE1B726521F57F7CADE3994CF</vt:lpwstr>
  </property>
  <property fmtid="{D5CDD505-2E9C-101B-9397-08002B2CF9AE}" pid="4" name="NG-ActivityEventID">
    <vt:lpwstr>48611</vt:lpwstr>
  </property>
</Properties>
</file>