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1"/>
  </p:notesMasterIdLst>
  <p:sldIdLst>
    <p:sldId id="416" r:id="rId2"/>
    <p:sldId id="453" r:id="rId3"/>
    <p:sldId id="454" r:id="rId4"/>
    <p:sldId id="455" r:id="rId5"/>
    <p:sldId id="457" r:id="rId6"/>
    <p:sldId id="430" r:id="rId7"/>
    <p:sldId id="465" r:id="rId8"/>
    <p:sldId id="466" r:id="rId9"/>
    <p:sldId id="488" r:id="rId10"/>
    <p:sldId id="486" r:id="rId11"/>
    <p:sldId id="467" r:id="rId12"/>
    <p:sldId id="468" r:id="rId13"/>
    <p:sldId id="302" r:id="rId14"/>
    <p:sldId id="469" r:id="rId15"/>
    <p:sldId id="470" r:id="rId16"/>
    <p:sldId id="471" r:id="rId17"/>
    <p:sldId id="472" r:id="rId18"/>
    <p:sldId id="473" r:id="rId19"/>
    <p:sldId id="474" r:id="rId20"/>
    <p:sldId id="489" r:id="rId21"/>
    <p:sldId id="475" r:id="rId22"/>
    <p:sldId id="490" r:id="rId23"/>
    <p:sldId id="320" r:id="rId24"/>
    <p:sldId id="491" r:id="rId25"/>
    <p:sldId id="458" r:id="rId26"/>
    <p:sldId id="446" r:id="rId27"/>
    <p:sldId id="419" r:id="rId28"/>
    <p:sldId id="417" r:id="rId29"/>
    <p:sldId id="459" r:id="rId30"/>
    <p:sldId id="460" r:id="rId31"/>
    <p:sldId id="461" r:id="rId32"/>
    <p:sldId id="421" r:id="rId33"/>
    <p:sldId id="462" r:id="rId34"/>
    <p:sldId id="463" r:id="rId35"/>
    <p:sldId id="464" r:id="rId36"/>
    <p:sldId id="275" r:id="rId37"/>
    <p:sldId id="406" r:id="rId38"/>
    <p:sldId id="447" r:id="rId39"/>
    <p:sldId id="418" r:id="rId40"/>
    <p:sldId id="476" r:id="rId41"/>
    <p:sldId id="477" r:id="rId42"/>
    <p:sldId id="478" r:id="rId43"/>
    <p:sldId id="479" r:id="rId44"/>
    <p:sldId id="480" r:id="rId45"/>
    <p:sldId id="481" r:id="rId46"/>
    <p:sldId id="482" r:id="rId47"/>
    <p:sldId id="483" r:id="rId48"/>
    <p:sldId id="408" r:id="rId49"/>
    <p:sldId id="448" r:id="rId50"/>
    <p:sldId id="435" r:id="rId51"/>
    <p:sldId id="449" r:id="rId52"/>
    <p:sldId id="423" r:id="rId53"/>
    <p:sldId id="424" r:id="rId54"/>
    <p:sldId id="485" r:id="rId55"/>
    <p:sldId id="452" r:id="rId56"/>
    <p:sldId id="444" r:id="rId57"/>
    <p:sldId id="451" r:id="rId58"/>
    <p:sldId id="438" r:id="rId59"/>
    <p:sldId id="439" r:id="rId60"/>
    <p:sldId id="441" r:id="rId61"/>
    <p:sldId id="440" r:id="rId62"/>
    <p:sldId id="442" r:id="rId63"/>
    <p:sldId id="443" r:id="rId64"/>
    <p:sldId id="484" r:id="rId65"/>
    <p:sldId id="492" r:id="rId66"/>
    <p:sldId id="493" r:id="rId67"/>
    <p:sldId id="494" r:id="rId68"/>
    <p:sldId id="495" r:id="rId69"/>
    <p:sldId id="497" r:id="rId70"/>
    <p:sldId id="498" r:id="rId71"/>
    <p:sldId id="499" r:id="rId72"/>
    <p:sldId id="500" r:id="rId73"/>
    <p:sldId id="501" r:id="rId74"/>
    <p:sldId id="502" r:id="rId75"/>
    <p:sldId id="503" r:id="rId76"/>
    <p:sldId id="504" r:id="rId77"/>
    <p:sldId id="505" r:id="rId78"/>
    <p:sldId id="506" r:id="rId79"/>
    <p:sldId id="507" r:id="rId80"/>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ahoma" charset="0"/>
        <a:ea typeface="+mn-ea"/>
        <a:cs typeface="+mn-cs"/>
      </a:defRPr>
    </a:lvl1pPr>
    <a:lvl2pPr marL="457200" algn="l" rtl="0" fontAlgn="base">
      <a:spcBef>
        <a:spcPct val="0"/>
      </a:spcBef>
      <a:spcAft>
        <a:spcPct val="0"/>
      </a:spcAft>
      <a:defRPr sz="2400" kern="1200">
        <a:solidFill>
          <a:schemeClr val="tx1"/>
        </a:solidFill>
        <a:latin typeface="Tahoma" charset="0"/>
        <a:ea typeface="+mn-ea"/>
        <a:cs typeface="+mn-cs"/>
      </a:defRPr>
    </a:lvl2pPr>
    <a:lvl3pPr marL="914400" algn="l" rtl="0" fontAlgn="base">
      <a:spcBef>
        <a:spcPct val="0"/>
      </a:spcBef>
      <a:spcAft>
        <a:spcPct val="0"/>
      </a:spcAft>
      <a:defRPr sz="2400" kern="1200">
        <a:solidFill>
          <a:schemeClr val="tx1"/>
        </a:solidFill>
        <a:latin typeface="Tahoma" charset="0"/>
        <a:ea typeface="+mn-ea"/>
        <a:cs typeface="+mn-cs"/>
      </a:defRPr>
    </a:lvl3pPr>
    <a:lvl4pPr marL="1371600" algn="l" rtl="0" fontAlgn="base">
      <a:spcBef>
        <a:spcPct val="0"/>
      </a:spcBef>
      <a:spcAft>
        <a:spcPct val="0"/>
      </a:spcAft>
      <a:defRPr sz="2400" kern="1200">
        <a:solidFill>
          <a:schemeClr val="tx1"/>
        </a:solidFill>
        <a:latin typeface="Tahoma" charset="0"/>
        <a:ea typeface="+mn-ea"/>
        <a:cs typeface="+mn-cs"/>
      </a:defRPr>
    </a:lvl4pPr>
    <a:lvl5pPr marL="1828800" algn="l" rtl="0" fontAlgn="base">
      <a:spcBef>
        <a:spcPct val="0"/>
      </a:spcBef>
      <a:spcAft>
        <a:spcPct val="0"/>
      </a:spcAft>
      <a:defRPr sz="2400" kern="1200">
        <a:solidFill>
          <a:schemeClr val="tx1"/>
        </a:solidFill>
        <a:latin typeface="Tahoma" charset="0"/>
        <a:ea typeface="+mn-ea"/>
        <a:cs typeface="+mn-cs"/>
      </a:defRPr>
    </a:lvl5pPr>
    <a:lvl6pPr marL="2286000" algn="l" defTabSz="914400" rtl="0" eaLnBrk="1" latinLnBrk="0" hangingPunct="1">
      <a:defRPr sz="2400" kern="1200">
        <a:solidFill>
          <a:schemeClr val="tx1"/>
        </a:solidFill>
        <a:latin typeface="Tahoma" charset="0"/>
        <a:ea typeface="+mn-ea"/>
        <a:cs typeface="+mn-cs"/>
      </a:defRPr>
    </a:lvl6pPr>
    <a:lvl7pPr marL="2743200" algn="l" defTabSz="914400" rtl="0" eaLnBrk="1" latinLnBrk="0" hangingPunct="1">
      <a:defRPr sz="2400" kern="1200">
        <a:solidFill>
          <a:schemeClr val="tx1"/>
        </a:solidFill>
        <a:latin typeface="Tahoma" charset="0"/>
        <a:ea typeface="+mn-ea"/>
        <a:cs typeface="+mn-cs"/>
      </a:defRPr>
    </a:lvl7pPr>
    <a:lvl8pPr marL="3200400" algn="l" defTabSz="914400" rtl="0" eaLnBrk="1" latinLnBrk="0" hangingPunct="1">
      <a:defRPr sz="2400" kern="1200">
        <a:solidFill>
          <a:schemeClr val="tx1"/>
        </a:solidFill>
        <a:latin typeface="Tahoma" charset="0"/>
        <a:ea typeface="+mn-ea"/>
        <a:cs typeface="+mn-cs"/>
      </a:defRPr>
    </a:lvl8pPr>
    <a:lvl9pPr marL="3657600" algn="l" defTabSz="914400" rtl="0" eaLnBrk="1" latinLnBrk="0" hangingPunct="1">
      <a:defRPr sz="2400" kern="1200">
        <a:solidFill>
          <a:schemeClr val="tx1"/>
        </a:solidFill>
        <a:latin typeface="Tahoma" charset="0"/>
        <a:ea typeface="+mn-ea"/>
        <a:cs typeface="+mn-cs"/>
      </a:defRPr>
    </a:lvl9pPr>
  </p:defaultTextStyle>
  <p:modifyVerifier cryptProviderType="rsaFull" cryptAlgorithmClass="hash" cryptAlgorithmType="typeAny" cryptAlgorithmSid="4" spinCount="100000" saltData="ZI3XCOf5lSzKpgD0jJTCzQ==" hashData="AZ5uHWUCN9pHN333FRe80A8ryKw="/>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990033"/>
    <a:srgbClr val="990000"/>
    <a:srgbClr val="993300"/>
    <a:srgbClr val="FF0066"/>
    <a:srgbClr val="FF3399"/>
    <a:srgbClr val="FF99FF"/>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485" autoAdjust="0"/>
    <p:restoredTop sz="90929"/>
  </p:normalViewPr>
  <p:slideViewPr>
    <p:cSldViewPr>
      <p:cViewPr varScale="1">
        <p:scale>
          <a:sx n="117" d="100"/>
          <a:sy n="117" d="100"/>
        </p:scale>
        <p:origin x="-178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presProps" Target="presProp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728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ahoma" pitchFamily="34" charset="0"/>
              </a:defRPr>
            </a:lvl1pPr>
          </a:lstStyle>
          <a:p>
            <a:pPr>
              <a:defRPr/>
            </a:pPr>
            <a:endParaRPr lang="en-US"/>
          </a:p>
        </p:txBody>
      </p:sp>
      <p:sp>
        <p:nvSpPr>
          <p:cNvPr id="9728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ahoma" pitchFamily="34" charset="0"/>
              </a:defRPr>
            </a:lvl1pPr>
          </a:lstStyle>
          <a:p>
            <a:pPr>
              <a:defRPr/>
            </a:pPr>
            <a:endParaRPr lang="en-US"/>
          </a:p>
        </p:txBody>
      </p:sp>
      <p:sp>
        <p:nvSpPr>
          <p:cNvPr id="82948"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728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ahoma" pitchFamily="34" charset="0"/>
              </a:defRPr>
            </a:lvl1pPr>
          </a:lstStyle>
          <a:p>
            <a:pPr>
              <a:defRPr/>
            </a:pPr>
            <a:endParaRPr lang="en-US"/>
          </a:p>
        </p:txBody>
      </p:sp>
      <p:sp>
        <p:nvSpPr>
          <p:cNvPr id="9728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ahoma" pitchFamily="34" charset="0"/>
              </a:defRPr>
            </a:lvl1pPr>
          </a:lstStyle>
          <a:p>
            <a:pPr>
              <a:defRPr/>
            </a:pPr>
            <a:fld id="{18356EC3-6C58-4AEB-986B-4F534C79BF9A}" type="slidenum">
              <a:rPr lang="en-US"/>
              <a:pPr>
                <a:defRPr/>
              </a:pPr>
              <a:t>‹#›</a:t>
            </a:fld>
            <a:endParaRPr lang="en-US"/>
          </a:p>
        </p:txBody>
      </p:sp>
    </p:spTree>
    <p:extLst>
      <p:ext uri="{BB962C8B-B14F-4D97-AF65-F5344CB8AC3E}">
        <p14:creationId xmlns:p14="http://schemas.microsoft.com/office/powerpoint/2010/main" val="172104036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charset="0"/>
              </a:defRPr>
            </a:lvl1pPr>
            <a:lvl2pPr marL="742950" indent="-285750" eaLnBrk="0" hangingPunct="0">
              <a:spcBef>
                <a:spcPct val="30000"/>
              </a:spcBef>
              <a:defRPr sz="1200">
                <a:solidFill>
                  <a:schemeClr val="tx1"/>
                </a:solidFill>
                <a:latin typeface="Times New Roman" charset="0"/>
              </a:defRPr>
            </a:lvl2pPr>
            <a:lvl3pPr marL="1143000" indent="-228600" eaLnBrk="0" hangingPunct="0">
              <a:spcBef>
                <a:spcPct val="30000"/>
              </a:spcBef>
              <a:defRPr sz="1200">
                <a:solidFill>
                  <a:schemeClr val="tx1"/>
                </a:solidFill>
                <a:latin typeface="Times New Roman" charset="0"/>
              </a:defRPr>
            </a:lvl3pPr>
            <a:lvl4pPr marL="1600200" indent="-228600" eaLnBrk="0" hangingPunct="0">
              <a:spcBef>
                <a:spcPct val="30000"/>
              </a:spcBef>
              <a:defRPr sz="1200">
                <a:solidFill>
                  <a:schemeClr val="tx1"/>
                </a:solidFill>
                <a:latin typeface="Times New Roman" charset="0"/>
              </a:defRPr>
            </a:lvl4pPr>
            <a:lvl5pPr marL="2057400" indent="-228600" eaLnBrk="0" hangingPunct="0">
              <a:spcBef>
                <a:spcPct val="30000"/>
              </a:spcBef>
              <a:defRPr sz="1200">
                <a:solidFill>
                  <a:schemeClr val="tx1"/>
                </a:solidFill>
                <a:latin typeface="Times New Roman" charset="0"/>
              </a:defRPr>
            </a:lvl5pPr>
            <a:lvl6pPr marL="2514600" indent="-228600" eaLnBrk="0" fontAlgn="base" hangingPunct="0">
              <a:spcBef>
                <a:spcPct val="30000"/>
              </a:spcBef>
              <a:spcAft>
                <a:spcPct val="0"/>
              </a:spcAft>
              <a:defRPr sz="1200">
                <a:solidFill>
                  <a:schemeClr val="tx1"/>
                </a:solidFill>
                <a:latin typeface="Times New Roman" charset="0"/>
              </a:defRPr>
            </a:lvl6pPr>
            <a:lvl7pPr marL="2971800" indent="-228600" eaLnBrk="0" fontAlgn="base" hangingPunct="0">
              <a:spcBef>
                <a:spcPct val="30000"/>
              </a:spcBef>
              <a:spcAft>
                <a:spcPct val="0"/>
              </a:spcAft>
              <a:defRPr sz="1200">
                <a:solidFill>
                  <a:schemeClr val="tx1"/>
                </a:solidFill>
                <a:latin typeface="Times New Roman" charset="0"/>
              </a:defRPr>
            </a:lvl7pPr>
            <a:lvl8pPr marL="3429000" indent="-228600" eaLnBrk="0" fontAlgn="base" hangingPunct="0">
              <a:spcBef>
                <a:spcPct val="30000"/>
              </a:spcBef>
              <a:spcAft>
                <a:spcPct val="0"/>
              </a:spcAft>
              <a:defRPr sz="1200">
                <a:solidFill>
                  <a:schemeClr val="tx1"/>
                </a:solidFill>
                <a:latin typeface="Times New Roman" charset="0"/>
              </a:defRPr>
            </a:lvl8pPr>
            <a:lvl9pPr marL="3886200" indent="-228600" eaLnBrk="0" fontAlgn="base" hangingPunct="0">
              <a:spcBef>
                <a:spcPct val="30000"/>
              </a:spcBef>
              <a:spcAft>
                <a:spcPct val="0"/>
              </a:spcAft>
              <a:defRPr sz="1200">
                <a:solidFill>
                  <a:schemeClr val="tx1"/>
                </a:solidFill>
                <a:latin typeface="Times New Roman" charset="0"/>
              </a:defRPr>
            </a:lvl9pPr>
          </a:lstStyle>
          <a:p>
            <a:pPr eaLnBrk="1" hangingPunct="1">
              <a:spcBef>
                <a:spcPct val="0"/>
              </a:spcBef>
            </a:pPr>
            <a:fld id="{0D04D7EE-F496-46FA-80FA-8E6A565E0169}" type="slidenum">
              <a:rPr lang="en-US" altLang="en-US" smtClean="0">
                <a:latin typeface="Tahoma" charset="0"/>
              </a:rPr>
              <a:pPr eaLnBrk="1" hangingPunct="1">
                <a:spcBef>
                  <a:spcPct val="0"/>
                </a:spcBef>
              </a:pPr>
              <a:t>1</a:t>
            </a:fld>
            <a:endParaRPr lang="en-US" altLang="en-US" smtClean="0">
              <a:latin typeface="Tahoma" charset="0"/>
            </a:endParaRPr>
          </a:p>
        </p:txBody>
      </p:sp>
      <p:sp>
        <p:nvSpPr>
          <p:cNvPr id="83971" name="Rectangle 2"/>
          <p:cNvSpPr>
            <a:spLocks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ChangeArrowheads="1" noTextEdit="1"/>
          </p:cNvSpPr>
          <p:nvPr>
            <p:ph type="sldImg"/>
          </p:nvPr>
        </p:nvSpPr>
        <p:spPr>
          <a:ln/>
        </p:spPr>
      </p:sp>
      <p:sp>
        <p:nvSpPr>
          <p:cNvPr id="931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ChangeArrowheads="1" noTextEdit="1"/>
          </p:cNvSpPr>
          <p:nvPr>
            <p:ph type="sldImg"/>
          </p:nvPr>
        </p:nvSpPr>
        <p:spPr>
          <a:ln/>
        </p:spPr>
      </p:sp>
      <p:sp>
        <p:nvSpPr>
          <p:cNvPr id="942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ChangeArrowheads="1" noTextEdit="1"/>
          </p:cNvSpPr>
          <p:nvPr>
            <p:ph type="sldImg"/>
          </p:nvPr>
        </p:nvSpPr>
        <p:spPr>
          <a:ln/>
        </p:spPr>
      </p:sp>
      <p:sp>
        <p:nvSpPr>
          <p:cNvPr id="952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ChangeArrowheads="1" noTextEdit="1"/>
          </p:cNvSpPr>
          <p:nvPr>
            <p:ph type="sldImg"/>
          </p:nvPr>
        </p:nvSpPr>
        <p:spPr>
          <a:ln/>
        </p:spPr>
      </p:sp>
      <p:sp>
        <p:nvSpPr>
          <p:cNvPr id="9625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ChangeArrowheads="1" noTextEdit="1"/>
          </p:cNvSpPr>
          <p:nvPr>
            <p:ph type="sldImg"/>
          </p:nvPr>
        </p:nvSpPr>
        <p:spPr>
          <a:ln/>
        </p:spPr>
      </p:sp>
      <p:sp>
        <p:nvSpPr>
          <p:cNvPr id="972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ChangeArrowheads="1" noTextEdit="1"/>
          </p:cNvSpPr>
          <p:nvPr>
            <p:ph type="sldImg"/>
          </p:nvPr>
        </p:nvSpPr>
        <p:spPr>
          <a:ln/>
        </p:spPr>
      </p:sp>
      <p:sp>
        <p:nvSpPr>
          <p:cNvPr id="983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ChangeArrowheads="1" noTextEdit="1"/>
          </p:cNvSpPr>
          <p:nvPr>
            <p:ph type="sldImg"/>
          </p:nvPr>
        </p:nvSpPr>
        <p:spPr>
          <a:ln/>
        </p:spPr>
      </p:sp>
      <p:sp>
        <p:nvSpPr>
          <p:cNvPr id="993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ChangeArrowheads="1" noTextEdit="1"/>
          </p:cNvSpPr>
          <p:nvPr>
            <p:ph type="sldImg"/>
          </p:nvPr>
        </p:nvSpPr>
        <p:spPr>
          <a:ln/>
        </p:spPr>
      </p:sp>
      <p:sp>
        <p:nvSpPr>
          <p:cNvPr id="1003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ChangeArrowheads="1" noTextEdit="1"/>
          </p:cNvSpPr>
          <p:nvPr>
            <p:ph type="sldImg"/>
          </p:nvPr>
        </p:nvSpPr>
        <p:spPr>
          <a:ln/>
        </p:spPr>
      </p:sp>
      <p:sp>
        <p:nvSpPr>
          <p:cNvPr id="1013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ChangeArrowheads="1" noTextEdit="1"/>
          </p:cNvSpPr>
          <p:nvPr>
            <p:ph type="sldImg"/>
          </p:nvPr>
        </p:nvSpPr>
        <p:spPr>
          <a:ln/>
        </p:spPr>
      </p:sp>
      <p:sp>
        <p:nvSpPr>
          <p:cNvPr id="1024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ChangeArrowheads="1" noTextEdit="1"/>
          </p:cNvSpPr>
          <p:nvPr>
            <p:ph type="sldImg"/>
          </p:nvPr>
        </p:nvSpPr>
        <p:spPr>
          <a:ln/>
        </p:spPr>
      </p:sp>
      <p:sp>
        <p:nvSpPr>
          <p:cNvPr id="849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ChangeArrowheads="1" noTextEdit="1"/>
          </p:cNvSpPr>
          <p:nvPr>
            <p:ph type="sldImg"/>
          </p:nvPr>
        </p:nvSpPr>
        <p:spPr>
          <a:ln/>
        </p:spPr>
      </p:sp>
      <p:sp>
        <p:nvSpPr>
          <p:cNvPr id="1034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ChangeArrowheads="1" noTextEdit="1"/>
          </p:cNvSpPr>
          <p:nvPr>
            <p:ph type="sldImg"/>
          </p:nvPr>
        </p:nvSpPr>
        <p:spPr>
          <a:ln/>
        </p:spPr>
      </p:sp>
      <p:sp>
        <p:nvSpPr>
          <p:cNvPr id="1044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ChangeArrowheads="1" noTextEdit="1"/>
          </p:cNvSpPr>
          <p:nvPr>
            <p:ph type="sldImg"/>
          </p:nvPr>
        </p:nvSpPr>
        <p:spPr>
          <a:ln/>
        </p:spPr>
      </p:sp>
      <p:sp>
        <p:nvSpPr>
          <p:cNvPr id="1054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ChangeArrowheads="1" noTextEdit="1"/>
          </p:cNvSpPr>
          <p:nvPr>
            <p:ph type="sldImg"/>
          </p:nvPr>
        </p:nvSpPr>
        <p:spPr>
          <a:ln/>
        </p:spPr>
      </p:sp>
      <p:sp>
        <p:nvSpPr>
          <p:cNvPr id="1064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ChangeArrowheads="1" noTextEdit="1"/>
          </p:cNvSpPr>
          <p:nvPr>
            <p:ph type="sldImg"/>
          </p:nvPr>
        </p:nvSpPr>
        <p:spPr>
          <a:ln/>
        </p:spPr>
      </p:sp>
      <p:sp>
        <p:nvSpPr>
          <p:cNvPr id="1075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ChangeArrowheads="1" noTextEdit="1"/>
          </p:cNvSpPr>
          <p:nvPr>
            <p:ph type="sldImg"/>
          </p:nvPr>
        </p:nvSpPr>
        <p:spPr>
          <a:ln/>
        </p:spPr>
      </p:sp>
      <p:sp>
        <p:nvSpPr>
          <p:cNvPr id="1085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ChangeArrowheads="1" noTextEdit="1"/>
          </p:cNvSpPr>
          <p:nvPr>
            <p:ph type="sldImg"/>
          </p:nvPr>
        </p:nvSpPr>
        <p:spPr>
          <a:ln/>
        </p:spPr>
      </p:sp>
      <p:sp>
        <p:nvSpPr>
          <p:cNvPr id="1095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ChangeArrowheads="1" noTextEdit="1"/>
          </p:cNvSpPr>
          <p:nvPr>
            <p:ph type="sldImg"/>
          </p:nvPr>
        </p:nvSpPr>
        <p:spPr>
          <a:ln/>
        </p:spPr>
      </p:sp>
      <p:sp>
        <p:nvSpPr>
          <p:cNvPr id="1116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ChangeArrowheads="1" noTextEdit="1"/>
          </p:cNvSpPr>
          <p:nvPr>
            <p:ph type="sldImg"/>
          </p:nvPr>
        </p:nvSpPr>
        <p:spPr>
          <a:ln/>
        </p:spPr>
      </p:sp>
      <p:sp>
        <p:nvSpPr>
          <p:cNvPr id="1126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ChangeArrowheads="1" noTextEdit="1"/>
          </p:cNvSpPr>
          <p:nvPr>
            <p:ph type="sldImg"/>
          </p:nvPr>
        </p:nvSpPr>
        <p:spPr>
          <a:ln/>
        </p:spPr>
      </p:sp>
      <p:sp>
        <p:nvSpPr>
          <p:cNvPr id="860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ChangeArrowheads="1" noTextEdit="1"/>
          </p:cNvSpPr>
          <p:nvPr>
            <p:ph type="sldImg"/>
          </p:nvPr>
        </p:nvSpPr>
        <p:spPr>
          <a:ln/>
        </p:spPr>
      </p:sp>
      <p:sp>
        <p:nvSpPr>
          <p:cNvPr id="1136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ChangeArrowheads="1" noTextEdit="1"/>
          </p:cNvSpPr>
          <p:nvPr>
            <p:ph type="sldImg"/>
          </p:nvPr>
        </p:nvSpPr>
        <p:spPr>
          <a:ln/>
        </p:spPr>
      </p:sp>
      <p:sp>
        <p:nvSpPr>
          <p:cNvPr id="1146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ChangeArrowheads="1" noTextEdit="1"/>
          </p:cNvSpPr>
          <p:nvPr>
            <p:ph type="sldImg"/>
          </p:nvPr>
        </p:nvSpPr>
        <p:spPr>
          <a:ln/>
        </p:spPr>
      </p:sp>
      <p:sp>
        <p:nvSpPr>
          <p:cNvPr id="1157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ChangeArrowheads="1" noTextEdit="1"/>
          </p:cNvSpPr>
          <p:nvPr>
            <p:ph type="sldImg"/>
          </p:nvPr>
        </p:nvSpPr>
        <p:spPr>
          <a:ln/>
        </p:spPr>
      </p:sp>
      <p:sp>
        <p:nvSpPr>
          <p:cNvPr id="1167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ChangeArrowheads="1" noTextEdit="1"/>
          </p:cNvSpPr>
          <p:nvPr>
            <p:ph type="sldImg"/>
          </p:nvPr>
        </p:nvSpPr>
        <p:spPr>
          <a:ln/>
        </p:spPr>
      </p:sp>
      <p:sp>
        <p:nvSpPr>
          <p:cNvPr id="1177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ChangeArrowheads="1" noTextEdit="1"/>
          </p:cNvSpPr>
          <p:nvPr>
            <p:ph type="sldImg"/>
          </p:nvPr>
        </p:nvSpPr>
        <p:spPr>
          <a:ln/>
        </p:spPr>
      </p:sp>
      <p:sp>
        <p:nvSpPr>
          <p:cNvPr id="1187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ChangeArrowheads="1" noTextEdit="1"/>
          </p:cNvSpPr>
          <p:nvPr>
            <p:ph type="sldImg"/>
          </p:nvPr>
        </p:nvSpPr>
        <p:spPr>
          <a:ln/>
        </p:spPr>
      </p:sp>
      <p:sp>
        <p:nvSpPr>
          <p:cNvPr id="1198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ChangeArrowheads="1" noTextEdit="1"/>
          </p:cNvSpPr>
          <p:nvPr>
            <p:ph type="sldImg"/>
          </p:nvPr>
        </p:nvSpPr>
        <p:spPr>
          <a:ln/>
        </p:spPr>
      </p:sp>
      <p:sp>
        <p:nvSpPr>
          <p:cNvPr id="1208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ChangeArrowheads="1" noTextEdit="1"/>
          </p:cNvSpPr>
          <p:nvPr>
            <p:ph type="sldImg"/>
          </p:nvPr>
        </p:nvSpPr>
        <p:spPr>
          <a:ln/>
        </p:spPr>
      </p:sp>
      <p:sp>
        <p:nvSpPr>
          <p:cNvPr id="12185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ChangeArrowheads="1" noTextEdit="1"/>
          </p:cNvSpPr>
          <p:nvPr>
            <p:ph type="sldImg"/>
          </p:nvPr>
        </p:nvSpPr>
        <p:spPr>
          <a:ln/>
        </p:spPr>
      </p:sp>
      <p:sp>
        <p:nvSpPr>
          <p:cNvPr id="1228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ChangeArrowheads="1" noTextEdit="1"/>
          </p:cNvSpPr>
          <p:nvPr>
            <p:ph type="sldImg"/>
          </p:nvPr>
        </p:nvSpPr>
        <p:spPr>
          <a:ln/>
        </p:spPr>
      </p:sp>
      <p:sp>
        <p:nvSpPr>
          <p:cNvPr id="870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ChangeArrowheads="1" noTextEdit="1"/>
          </p:cNvSpPr>
          <p:nvPr>
            <p:ph type="sldImg"/>
          </p:nvPr>
        </p:nvSpPr>
        <p:spPr>
          <a:ln/>
        </p:spPr>
      </p:sp>
      <p:sp>
        <p:nvSpPr>
          <p:cNvPr id="1239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a:ln/>
        </p:spPr>
      </p:sp>
      <p:sp>
        <p:nvSpPr>
          <p:cNvPr id="1249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1249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charset="0"/>
              </a:defRPr>
            </a:lvl1pPr>
            <a:lvl2pPr marL="742950" indent="-285750" eaLnBrk="0" hangingPunct="0">
              <a:spcBef>
                <a:spcPct val="30000"/>
              </a:spcBef>
              <a:defRPr sz="1200">
                <a:solidFill>
                  <a:schemeClr val="tx1"/>
                </a:solidFill>
                <a:latin typeface="Times New Roman" charset="0"/>
              </a:defRPr>
            </a:lvl2pPr>
            <a:lvl3pPr marL="1143000" indent="-228600" eaLnBrk="0" hangingPunct="0">
              <a:spcBef>
                <a:spcPct val="30000"/>
              </a:spcBef>
              <a:defRPr sz="1200">
                <a:solidFill>
                  <a:schemeClr val="tx1"/>
                </a:solidFill>
                <a:latin typeface="Times New Roman" charset="0"/>
              </a:defRPr>
            </a:lvl3pPr>
            <a:lvl4pPr marL="1600200" indent="-228600" eaLnBrk="0" hangingPunct="0">
              <a:spcBef>
                <a:spcPct val="30000"/>
              </a:spcBef>
              <a:defRPr sz="1200">
                <a:solidFill>
                  <a:schemeClr val="tx1"/>
                </a:solidFill>
                <a:latin typeface="Times New Roman" charset="0"/>
              </a:defRPr>
            </a:lvl4pPr>
            <a:lvl5pPr marL="2057400" indent="-228600" eaLnBrk="0" hangingPunct="0">
              <a:spcBef>
                <a:spcPct val="30000"/>
              </a:spcBef>
              <a:defRPr sz="1200">
                <a:solidFill>
                  <a:schemeClr val="tx1"/>
                </a:solidFill>
                <a:latin typeface="Times New Roman" charset="0"/>
              </a:defRPr>
            </a:lvl5pPr>
            <a:lvl6pPr marL="2514600" indent="-228600" eaLnBrk="0" fontAlgn="base" hangingPunct="0">
              <a:spcBef>
                <a:spcPct val="30000"/>
              </a:spcBef>
              <a:spcAft>
                <a:spcPct val="0"/>
              </a:spcAft>
              <a:defRPr sz="1200">
                <a:solidFill>
                  <a:schemeClr val="tx1"/>
                </a:solidFill>
                <a:latin typeface="Times New Roman" charset="0"/>
              </a:defRPr>
            </a:lvl6pPr>
            <a:lvl7pPr marL="2971800" indent="-228600" eaLnBrk="0" fontAlgn="base" hangingPunct="0">
              <a:spcBef>
                <a:spcPct val="30000"/>
              </a:spcBef>
              <a:spcAft>
                <a:spcPct val="0"/>
              </a:spcAft>
              <a:defRPr sz="1200">
                <a:solidFill>
                  <a:schemeClr val="tx1"/>
                </a:solidFill>
                <a:latin typeface="Times New Roman" charset="0"/>
              </a:defRPr>
            </a:lvl7pPr>
            <a:lvl8pPr marL="3429000" indent="-228600" eaLnBrk="0" fontAlgn="base" hangingPunct="0">
              <a:spcBef>
                <a:spcPct val="30000"/>
              </a:spcBef>
              <a:spcAft>
                <a:spcPct val="0"/>
              </a:spcAft>
              <a:defRPr sz="1200">
                <a:solidFill>
                  <a:schemeClr val="tx1"/>
                </a:solidFill>
                <a:latin typeface="Times New Roman" charset="0"/>
              </a:defRPr>
            </a:lvl8pPr>
            <a:lvl9pPr marL="3886200" indent="-228600" eaLnBrk="0" fontAlgn="base" hangingPunct="0">
              <a:spcBef>
                <a:spcPct val="30000"/>
              </a:spcBef>
              <a:spcAft>
                <a:spcPct val="0"/>
              </a:spcAft>
              <a:defRPr sz="1200">
                <a:solidFill>
                  <a:schemeClr val="tx1"/>
                </a:solidFill>
                <a:latin typeface="Times New Roman" charset="0"/>
              </a:defRPr>
            </a:lvl9pPr>
          </a:lstStyle>
          <a:p>
            <a:pPr eaLnBrk="1" hangingPunct="1">
              <a:spcBef>
                <a:spcPct val="0"/>
              </a:spcBef>
            </a:pPr>
            <a:fld id="{1A66FB36-DFF4-4969-A4EA-ABACD022FAC9}" type="slidenum">
              <a:rPr lang="en-US" altLang="en-US" smtClean="0">
                <a:latin typeface="Tahoma" charset="0"/>
              </a:rPr>
              <a:pPr eaLnBrk="1" hangingPunct="1">
                <a:spcBef>
                  <a:spcPct val="0"/>
                </a:spcBef>
              </a:pPr>
              <a:t>67</a:t>
            </a:fld>
            <a:endParaRPr lang="en-US" altLang="en-US" smtClean="0">
              <a:latin typeface="Tahoma"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ChangeArrowheads="1" noTextEdit="1"/>
          </p:cNvSpPr>
          <p:nvPr>
            <p:ph type="sldImg"/>
          </p:nvPr>
        </p:nvSpPr>
        <p:spPr>
          <a:ln/>
        </p:spPr>
      </p:sp>
      <p:sp>
        <p:nvSpPr>
          <p:cNvPr id="880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ChangeArrowheads="1" noTextEdit="1"/>
          </p:cNvSpPr>
          <p:nvPr>
            <p:ph type="sldImg"/>
          </p:nvPr>
        </p:nvSpPr>
        <p:spPr>
          <a:ln/>
        </p:spPr>
      </p:sp>
      <p:sp>
        <p:nvSpPr>
          <p:cNvPr id="890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ChangeArrowheads="1" noTextEdit="1"/>
          </p:cNvSpPr>
          <p:nvPr>
            <p:ph type="sldImg"/>
          </p:nvPr>
        </p:nvSpPr>
        <p:spPr>
          <a:ln/>
        </p:spPr>
      </p:sp>
      <p:sp>
        <p:nvSpPr>
          <p:cNvPr id="901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ChangeArrowheads="1" noTextEdit="1"/>
          </p:cNvSpPr>
          <p:nvPr>
            <p:ph type="sldImg"/>
          </p:nvPr>
        </p:nvSpPr>
        <p:spPr>
          <a:ln/>
        </p:spPr>
      </p:sp>
      <p:sp>
        <p:nvSpPr>
          <p:cNvPr id="911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ChangeArrowheads="1" noTextEdit="1"/>
          </p:cNvSpPr>
          <p:nvPr>
            <p:ph type="sldImg"/>
          </p:nvPr>
        </p:nvSpPr>
        <p:spPr>
          <a:ln/>
        </p:spPr>
      </p:sp>
      <p:sp>
        <p:nvSpPr>
          <p:cNvPr id="921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209A903-CF31-46CE-BE2A-C2EE125C69AB}" type="slidenum">
              <a:rPr lang="en-US"/>
              <a:pPr>
                <a:defRPr/>
              </a:pPr>
              <a:t>‹#›</a:t>
            </a:fld>
            <a:endParaRPr lang="en-US"/>
          </a:p>
        </p:txBody>
      </p:sp>
    </p:spTree>
    <p:extLst>
      <p:ext uri="{BB962C8B-B14F-4D97-AF65-F5344CB8AC3E}">
        <p14:creationId xmlns:p14="http://schemas.microsoft.com/office/powerpoint/2010/main" val="36860288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75D21F3-C9D3-4352-AA55-FC1F707C1C6F}" type="slidenum">
              <a:rPr lang="en-US"/>
              <a:pPr>
                <a:defRPr/>
              </a:pPr>
              <a:t>‹#›</a:t>
            </a:fld>
            <a:endParaRPr lang="en-US"/>
          </a:p>
        </p:txBody>
      </p:sp>
    </p:spTree>
    <p:extLst>
      <p:ext uri="{BB962C8B-B14F-4D97-AF65-F5344CB8AC3E}">
        <p14:creationId xmlns:p14="http://schemas.microsoft.com/office/powerpoint/2010/main" val="39101333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DE4465B-7F0A-4F66-A55A-D631F64FE677}" type="slidenum">
              <a:rPr lang="en-US"/>
              <a:pPr>
                <a:defRPr/>
              </a:pPr>
              <a:t>‹#›</a:t>
            </a:fld>
            <a:endParaRPr lang="en-US"/>
          </a:p>
        </p:txBody>
      </p:sp>
    </p:spTree>
    <p:extLst>
      <p:ext uri="{BB962C8B-B14F-4D97-AF65-F5344CB8AC3E}">
        <p14:creationId xmlns:p14="http://schemas.microsoft.com/office/powerpoint/2010/main" val="1814471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810000" cy="4114800"/>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31C56D2-D36E-4ABE-85BF-A8C9FB3CB21D}" type="slidenum">
              <a:rPr lang="en-US"/>
              <a:pPr>
                <a:defRPr/>
              </a:pPr>
              <a:t>‹#›</a:t>
            </a:fld>
            <a:endParaRPr lang="en-US"/>
          </a:p>
        </p:txBody>
      </p:sp>
    </p:spTree>
    <p:extLst>
      <p:ext uri="{BB962C8B-B14F-4D97-AF65-F5344CB8AC3E}">
        <p14:creationId xmlns:p14="http://schemas.microsoft.com/office/powerpoint/2010/main" val="14497376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A52C720-AD56-4FA9-A150-37398EE85D0B}" type="slidenum">
              <a:rPr lang="en-US"/>
              <a:pPr>
                <a:defRPr/>
              </a:pPr>
              <a:t>‹#›</a:t>
            </a:fld>
            <a:endParaRPr lang="en-US"/>
          </a:p>
        </p:txBody>
      </p:sp>
    </p:spTree>
    <p:extLst>
      <p:ext uri="{BB962C8B-B14F-4D97-AF65-F5344CB8AC3E}">
        <p14:creationId xmlns:p14="http://schemas.microsoft.com/office/powerpoint/2010/main" val="1778049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721EE35-BEF2-4ABF-AA41-20C25F1B6702}" type="slidenum">
              <a:rPr lang="en-US"/>
              <a:pPr>
                <a:defRPr/>
              </a:pPr>
              <a:t>‹#›</a:t>
            </a:fld>
            <a:endParaRPr lang="en-US"/>
          </a:p>
        </p:txBody>
      </p:sp>
    </p:spTree>
    <p:extLst>
      <p:ext uri="{BB962C8B-B14F-4D97-AF65-F5344CB8AC3E}">
        <p14:creationId xmlns:p14="http://schemas.microsoft.com/office/powerpoint/2010/main" val="1409109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71F4ACB-77EA-4C00-A5FD-8DB4D1CF64FF}" type="slidenum">
              <a:rPr lang="en-US"/>
              <a:pPr>
                <a:defRPr/>
              </a:pPr>
              <a:t>‹#›</a:t>
            </a:fld>
            <a:endParaRPr lang="en-US"/>
          </a:p>
        </p:txBody>
      </p:sp>
    </p:spTree>
    <p:extLst>
      <p:ext uri="{BB962C8B-B14F-4D97-AF65-F5344CB8AC3E}">
        <p14:creationId xmlns:p14="http://schemas.microsoft.com/office/powerpoint/2010/main" val="13714947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08A1BE4-F57B-4A2E-951C-4F81799A4282}" type="slidenum">
              <a:rPr lang="en-US"/>
              <a:pPr>
                <a:defRPr/>
              </a:pPr>
              <a:t>‹#›</a:t>
            </a:fld>
            <a:endParaRPr lang="en-US"/>
          </a:p>
        </p:txBody>
      </p:sp>
    </p:spTree>
    <p:extLst>
      <p:ext uri="{BB962C8B-B14F-4D97-AF65-F5344CB8AC3E}">
        <p14:creationId xmlns:p14="http://schemas.microsoft.com/office/powerpoint/2010/main" val="961115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D3D1D650-4B9C-4285-9B89-A8D6200A8630}" type="slidenum">
              <a:rPr lang="en-US"/>
              <a:pPr>
                <a:defRPr/>
              </a:pPr>
              <a:t>‹#›</a:t>
            </a:fld>
            <a:endParaRPr lang="en-US"/>
          </a:p>
        </p:txBody>
      </p:sp>
    </p:spTree>
    <p:extLst>
      <p:ext uri="{BB962C8B-B14F-4D97-AF65-F5344CB8AC3E}">
        <p14:creationId xmlns:p14="http://schemas.microsoft.com/office/powerpoint/2010/main" val="6646148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47105FA-BAD3-4EDD-8074-79B267853779}" type="slidenum">
              <a:rPr lang="en-US"/>
              <a:pPr>
                <a:defRPr/>
              </a:pPr>
              <a:t>‹#›</a:t>
            </a:fld>
            <a:endParaRPr lang="en-US"/>
          </a:p>
        </p:txBody>
      </p:sp>
    </p:spTree>
    <p:extLst>
      <p:ext uri="{BB962C8B-B14F-4D97-AF65-F5344CB8AC3E}">
        <p14:creationId xmlns:p14="http://schemas.microsoft.com/office/powerpoint/2010/main" val="300387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E6156BE-822F-4C03-A544-C74F8F6F58FD}" type="slidenum">
              <a:rPr lang="en-US"/>
              <a:pPr>
                <a:defRPr/>
              </a:pPr>
              <a:t>‹#›</a:t>
            </a:fld>
            <a:endParaRPr lang="en-US"/>
          </a:p>
        </p:txBody>
      </p:sp>
    </p:spTree>
    <p:extLst>
      <p:ext uri="{BB962C8B-B14F-4D97-AF65-F5344CB8AC3E}">
        <p14:creationId xmlns:p14="http://schemas.microsoft.com/office/powerpoint/2010/main" val="5663834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6256098-4A31-436A-A2E8-EA9848C23683}" type="slidenum">
              <a:rPr lang="en-US"/>
              <a:pPr>
                <a:defRPr/>
              </a:pPr>
              <a:t>‹#›</a:t>
            </a:fld>
            <a:endParaRPr lang="en-US"/>
          </a:p>
        </p:txBody>
      </p:sp>
    </p:spTree>
    <p:extLst>
      <p:ext uri="{BB962C8B-B14F-4D97-AF65-F5344CB8AC3E}">
        <p14:creationId xmlns:p14="http://schemas.microsoft.com/office/powerpoint/2010/main" val="6224969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pPr>
              <a:defRPr/>
            </a:pPr>
            <a:fld id="{EB31C442-94B7-47B0-8466-6668222A0F9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charset="0"/>
        </a:defRPr>
      </a:lvl2pPr>
      <a:lvl3pPr algn="ctr" rtl="0" eaLnBrk="0" fontAlgn="base" hangingPunct="0">
        <a:spcBef>
          <a:spcPct val="0"/>
        </a:spcBef>
        <a:spcAft>
          <a:spcPct val="0"/>
        </a:spcAft>
        <a:defRPr sz="4400">
          <a:solidFill>
            <a:schemeClr val="tx2"/>
          </a:solidFill>
          <a:latin typeface="Times New Roman" charset="0"/>
        </a:defRPr>
      </a:lvl3pPr>
      <a:lvl4pPr algn="ctr" rtl="0" eaLnBrk="0" fontAlgn="base" hangingPunct="0">
        <a:spcBef>
          <a:spcPct val="0"/>
        </a:spcBef>
        <a:spcAft>
          <a:spcPct val="0"/>
        </a:spcAft>
        <a:defRPr sz="4400">
          <a:solidFill>
            <a:schemeClr val="tx2"/>
          </a:solidFill>
          <a:latin typeface="Times New Roman" charset="0"/>
        </a:defRPr>
      </a:lvl4pPr>
      <a:lvl5pPr algn="ctr" rtl="0" eaLnBrk="0" fontAlgn="base" hangingPunct="0">
        <a:spcBef>
          <a:spcPct val="0"/>
        </a:spcBef>
        <a:spcAft>
          <a:spcPct val="0"/>
        </a:spcAft>
        <a:defRPr sz="4400">
          <a:solidFill>
            <a:schemeClr val="tx2"/>
          </a:solidFill>
          <a:latin typeface="Times New Roman" charset="0"/>
        </a:defRPr>
      </a:lvl5pPr>
      <a:lvl6pPr marL="457200" algn="ctr" rtl="0" fontAlgn="base">
        <a:spcBef>
          <a:spcPct val="0"/>
        </a:spcBef>
        <a:spcAft>
          <a:spcPct val="0"/>
        </a:spcAft>
        <a:defRPr sz="4400">
          <a:solidFill>
            <a:schemeClr val="tx2"/>
          </a:solidFill>
          <a:latin typeface="Times New Roman" charset="0"/>
        </a:defRPr>
      </a:lvl6pPr>
      <a:lvl7pPr marL="914400" algn="ctr" rtl="0" fontAlgn="base">
        <a:spcBef>
          <a:spcPct val="0"/>
        </a:spcBef>
        <a:spcAft>
          <a:spcPct val="0"/>
        </a:spcAft>
        <a:defRPr sz="4400">
          <a:solidFill>
            <a:schemeClr val="tx2"/>
          </a:solidFill>
          <a:latin typeface="Times New Roman" charset="0"/>
        </a:defRPr>
      </a:lvl7pPr>
      <a:lvl8pPr marL="1371600" algn="ctr" rtl="0" fontAlgn="base">
        <a:spcBef>
          <a:spcPct val="0"/>
        </a:spcBef>
        <a:spcAft>
          <a:spcPct val="0"/>
        </a:spcAft>
        <a:defRPr sz="4400">
          <a:solidFill>
            <a:schemeClr val="tx2"/>
          </a:solidFill>
          <a:latin typeface="Times New Roman" charset="0"/>
        </a:defRPr>
      </a:lvl8pPr>
      <a:lvl9pPr marL="1828800" algn="ctr" rtl="0" fontAlgn="base">
        <a:spcBef>
          <a:spcPct val="0"/>
        </a:spcBef>
        <a:spcAft>
          <a:spcPct val="0"/>
        </a:spcAft>
        <a:defRPr sz="4400">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gif"/><Relationship Id="rId1" Type="http://schemas.openxmlformats.org/officeDocument/2006/relationships/slideLayout" Target="../slideLayouts/slideLayout6.xml"/><Relationship Id="rId5" Type="http://schemas.openxmlformats.org/officeDocument/2006/relationships/image" Target="../media/image15.gif"/><Relationship Id="rId4" Type="http://schemas.openxmlformats.org/officeDocument/2006/relationships/image" Target="../media/image14.gif"/></Relationships>
</file>

<file path=ppt/slides/_rels/slide12.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www.capnography.org/"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hyperlink" Target="http://www.capnography.net/" TargetMode="External"/><Relationship Id="rId5" Type="http://schemas.openxmlformats.org/officeDocument/2006/relationships/hyperlink" Target="http://www.capnogaphy.us/" TargetMode="External"/><Relationship Id="rId4" Type="http://schemas.openxmlformats.org/officeDocument/2006/relationships/hyperlink" Target="http://www.capnography.com/"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28.gif"/><Relationship Id="rId4" Type="http://schemas.openxmlformats.org/officeDocument/2006/relationships/image" Target="../media/image27.gif"/></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hyperlink" Target="file:///F:\Webdoc\Webdoc1\outside\sedation.htm"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30.gif"/></Relationships>
</file>

<file path=ppt/slides/_rels/slide27.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25.gif"/></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5.gif"/><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38.jpeg"/></Relationships>
</file>

<file path=ppt/slides/_rels/slide3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40.jpeg"/></Relationships>
</file>

<file path=ppt/slides/_rels/slide36.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44.gif"/><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45.gif"/><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46.gif"/><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47.gif"/><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52.gi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53.gif"/><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56.gif"/><Relationship Id="rId5" Type="http://schemas.openxmlformats.org/officeDocument/2006/relationships/image" Target="../media/image55.gif"/><Relationship Id="rId4" Type="http://schemas.openxmlformats.org/officeDocument/2006/relationships/image" Target="../media/image54.gif"/></Relationships>
</file>

<file path=ppt/slides/_rels/slide5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58.gif"/><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32.gif"/></Relationships>
</file>

<file path=ppt/slides/_rels/slide5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image" Target="../media/image60.gif"/><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62.gif"/><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64.gif"/><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image" Target="../media/image67.emf"/><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69.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3" descr="harvard pptBody"/>
          <p:cNvPicPr>
            <a:picLocks noChangeAspect="1" noChangeArrowheads="1"/>
          </p:cNvPicPr>
          <p:nvPr/>
        </p:nvPicPr>
        <p:blipFill>
          <a:blip r:embed="rId3">
            <a:clrChange>
              <a:clrFrom>
                <a:srgbClr val="0000FF"/>
              </a:clrFrom>
              <a:clrTo>
                <a:srgbClr val="0000FF">
                  <a:alpha val="0"/>
                </a:srgbClr>
              </a:clrTo>
            </a:clrChange>
            <a:lum bright="6000"/>
            <a:extLst>
              <a:ext uri="{28A0092B-C50C-407E-A947-70E740481C1C}">
                <a14:useLocalDpi xmlns:a14="http://schemas.microsoft.com/office/drawing/2010/main" val="0"/>
              </a:ext>
            </a:extLst>
          </a:blip>
          <a:srcRect/>
          <a:stretch>
            <a:fillRect/>
          </a:stretch>
        </p:blipFill>
        <p:spPr bwMode="auto">
          <a:xfrm>
            <a:off x="152400" y="152400"/>
            <a:ext cx="1046163" cy="118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4" descr="bwhcroppe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7400" y="1112838"/>
            <a:ext cx="5334000" cy="3827462"/>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052" name="Text Box 5"/>
          <p:cNvSpPr txBox="1">
            <a:spLocks noChangeArrowheads="1"/>
          </p:cNvSpPr>
          <p:nvPr/>
        </p:nvSpPr>
        <p:spPr bwMode="auto">
          <a:xfrm>
            <a:off x="1066800" y="4940300"/>
            <a:ext cx="70231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Times New Roman" charset="0"/>
              </a:defRPr>
            </a:lvl1pPr>
            <a:lvl2pPr marL="742950" indent="-285750" eaLnBrk="0" hangingPunct="0">
              <a:spcBef>
                <a:spcPct val="20000"/>
              </a:spcBef>
              <a:buChar char="–"/>
              <a:defRPr sz="2800">
                <a:solidFill>
                  <a:schemeClr val="tx1"/>
                </a:solidFill>
                <a:latin typeface="Times New Roman" charset="0"/>
              </a:defRPr>
            </a:lvl2pPr>
            <a:lvl3pPr marL="1143000" indent="-228600" eaLnBrk="0" hangingPunct="0">
              <a:spcBef>
                <a:spcPct val="20000"/>
              </a:spcBef>
              <a:buChar char="•"/>
              <a:defRPr sz="2400">
                <a:solidFill>
                  <a:schemeClr val="tx1"/>
                </a:solidFill>
                <a:latin typeface="Times New Roman" charset="0"/>
              </a:defRPr>
            </a:lvl3pPr>
            <a:lvl4pPr marL="1600200" indent="-228600" eaLnBrk="0" hangingPunct="0">
              <a:spcBef>
                <a:spcPct val="20000"/>
              </a:spcBef>
              <a:buChar char="–"/>
              <a:defRPr sz="2000">
                <a:solidFill>
                  <a:schemeClr val="tx1"/>
                </a:solidFill>
                <a:latin typeface="Times New Roman" charset="0"/>
              </a:defRPr>
            </a:lvl4pPr>
            <a:lvl5pPr marL="2057400" indent="-228600" eaLnBrk="0" hangingPunct="0">
              <a:spcBef>
                <a:spcPct val="20000"/>
              </a:spcBef>
              <a:buChar char="»"/>
              <a:defRPr sz="2000">
                <a:solidFill>
                  <a:schemeClr val="tx1"/>
                </a:solidFill>
                <a:latin typeface="Times New Roman" charset="0"/>
              </a:defRPr>
            </a:lvl5pPr>
            <a:lvl6pPr marL="2514600" indent="-228600" eaLnBrk="0" fontAlgn="base" hangingPunct="0">
              <a:spcBef>
                <a:spcPct val="20000"/>
              </a:spcBef>
              <a:spcAft>
                <a:spcPct val="0"/>
              </a:spcAft>
              <a:buChar char="»"/>
              <a:defRPr sz="2000">
                <a:solidFill>
                  <a:schemeClr val="tx1"/>
                </a:solidFill>
                <a:latin typeface="Times New Roman" charset="0"/>
              </a:defRPr>
            </a:lvl6pPr>
            <a:lvl7pPr marL="2971800" indent="-228600" eaLnBrk="0" fontAlgn="base" hangingPunct="0">
              <a:spcBef>
                <a:spcPct val="20000"/>
              </a:spcBef>
              <a:spcAft>
                <a:spcPct val="0"/>
              </a:spcAft>
              <a:buChar char="»"/>
              <a:defRPr sz="2000">
                <a:solidFill>
                  <a:schemeClr val="tx1"/>
                </a:solidFill>
                <a:latin typeface="Times New Roman" charset="0"/>
              </a:defRPr>
            </a:lvl7pPr>
            <a:lvl8pPr marL="3429000" indent="-228600" eaLnBrk="0" fontAlgn="base" hangingPunct="0">
              <a:spcBef>
                <a:spcPct val="20000"/>
              </a:spcBef>
              <a:spcAft>
                <a:spcPct val="0"/>
              </a:spcAft>
              <a:buChar char="»"/>
              <a:defRPr sz="2000">
                <a:solidFill>
                  <a:schemeClr val="tx1"/>
                </a:solidFill>
                <a:latin typeface="Times New Roman" charset="0"/>
              </a:defRPr>
            </a:lvl8pPr>
            <a:lvl9pPr marL="3886200" indent="-228600" eaLnBrk="0" fontAlgn="base" hangingPunct="0">
              <a:spcBef>
                <a:spcPct val="20000"/>
              </a:spcBef>
              <a:spcAft>
                <a:spcPct val="0"/>
              </a:spcAft>
              <a:buChar char="»"/>
              <a:defRPr sz="2000">
                <a:solidFill>
                  <a:schemeClr val="tx1"/>
                </a:solidFill>
                <a:latin typeface="Times New Roman" charset="0"/>
              </a:defRPr>
            </a:lvl9pPr>
          </a:lstStyle>
          <a:p>
            <a:pPr algn="ctr" eaLnBrk="1" hangingPunct="1">
              <a:spcBef>
                <a:spcPct val="0"/>
              </a:spcBef>
              <a:buFontTx/>
              <a:buNone/>
            </a:pPr>
            <a:r>
              <a:rPr lang="en-US" altLang="en-US" sz="2400">
                <a:solidFill>
                  <a:srgbClr val="FFFF00"/>
                </a:solidFill>
                <a:latin typeface="Arial" charset="0"/>
                <a:cs typeface="Arial" charset="0"/>
              </a:rPr>
              <a:t>Bhavani Shankar Kodali, MD</a:t>
            </a:r>
            <a:endParaRPr lang="en-US" altLang="en-US" sz="2400">
              <a:latin typeface="Arial" charset="0"/>
              <a:cs typeface="Arial" charset="0"/>
            </a:endParaRPr>
          </a:p>
          <a:p>
            <a:pPr algn="ctr" eaLnBrk="1" hangingPunct="1">
              <a:spcBef>
                <a:spcPct val="0"/>
              </a:spcBef>
              <a:buFontTx/>
              <a:buNone/>
            </a:pPr>
            <a:r>
              <a:rPr lang="en-US" altLang="en-US" sz="2400">
                <a:solidFill>
                  <a:schemeClr val="bg1"/>
                </a:solidFill>
                <a:latin typeface="Arial" charset="0"/>
                <a:cs typeface="Arial" charset="0"/>
              </a:rPr>
              <a:t>Vice Chairman</a:t>
            </a:r>
          </a:p>
          <a:p>
            <a:pPr algn="ctr" eaLnBrk="1" hangingPunct="1">
              <a:spcBef>
                <a:spcPct val="0"/>
              </a:spcBef>
              <a:buFontTx/>
              <a:buNone/>
            </a:pPr>
            <a:r>
              <a:rPr lang="en-US" altLang="en-US" sz="2400">
                <a:solidFill>
                  <a:srgbClr val="FFFF00"/>
                </a:solidFill>
                <a:latin typeface="Arial" charset="0"/>
                <a:cs typeface="Arial" charset="0"/>
              </a:rPr>
              <a:t>Brigham and Women’s Hospital,</a:t>
            </a:r>
          </a:p>
          <a:p>
            <a:pPr algn="ctr" eaLnBrk="1" hangingPunct="1">
              <a:spcBef>
                <a:spcPct val="0"/>
              </a:spcBef>
              <a:buFontTx/>
              <a:buNone/>
            </a:pPr>
            <a:r>
              <a:rPr lang="en-US" altLang="en-US" sz="2400">
                <a:solidFill>
                  <a:schemeClr val="bg1"/>
                </a:solidFill>
                <a:latin typeface="Arial" charset="0"/>
                <a:cs typeface="Arial" charset="0"/>
              </a:rPr>
              <a:t>Associate Professor</a:t>
            </a:r>
          </a:p>
          <a:p>
            <a:pPr algn="ctr" eaLnBrk="1" hangingPunct="1">
              <a:spcBef>
                <a:spcPct val="0"/>
              </a:spcBef>
              <a:buFontTx/>
              <a:buNone/>
            </a:pPr>
            <a:r>
              <a:rPr lang="en-US" altLang="en-US" sz="2400">
                <a:solidFill>
                  <a:srgbClr val="FFFF00"/>
                </a:solidFill>
                <a:latin typeface="Arial" charset="0"/>
                <a:cs typeface="Arial" charset="0"/>
              </a:rPr>
              <a:t>Harvard Medical School</a:t>
            </a:r>
          </a:p>
        </p:txBody>
      </p:sp>
      <p:sp>
        <p:nvSpPr>
          <p:cNvPr id="2053" name="Text Box 6"/>
          <p:cNvSpPr txBox="1">
            <a:spLocks noChangeArrowheads="1"/>
          </p:cNvSpPr>
          <p:nvPr/>
        </p:nvSpPr>
        <p:spPr bwMode="auto">
          <a:xfrm>
            <a:off x="2230438" y="0"/>
            <a:ext cx="462597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Times New Roman" charset="0"/>
              </a:defRPr>
            </a:lvl1pPr>
            <a:lvl2pPr marL="742950" indent="-285750" eaLnBrk="0" hangingPunct="0">
              <a:spcBef>
                <a:spcPct val="20000"/>
              </a:spcBef>
              <a:buChar char="–"/>
              <a:defRPr sz="2800">
                <a:solidFill>
                  <a:schemeClr val="tx1"/>
                </a:solidFill>
                <a:latin typeface="Times New Roman" charset="0"/>
              </a:defRPr>
            </a:lvl2pPr>
            <a:lvl3pPr marL="1143000" indent="-228600" eaLnBrk="0" hangingPunct="0">
              <a:spcBef>
                <a:spcPct val="20000"/>
              </a:spcBef>
              <a:buChar char="•"/>
              <a:defRPr sz="2400">
                <a:solidFill>
                  <a:schemeClr val="tx1"/>
                </a:solidFill>
                <a:latin typeface="Times New Roman" charset="0"/>
              </a:defRPr>
            </a:lvl3pPr>
            <a:lvl4pPr marL="1600200" indent="-228600" eaLnBrk="0" hangingPunct="0">
              <a:spcBef>
                <a:spcPct val="20000"/>
              </a:spcBef>
              <a:buChar char="–"/>
              <a:defRPr sz="2000">
                <a:solidFill>
                  <a:schemeClr val="tx1"/>
                </a:solidFill>
                <a:latin typeface="Times New Roman" charset="0"/>
              </a:defRPr>
            </a:lvl4pPr>
            <a:lvl5pPr marL="2057400" indent="-228600" eaLnBrk="0" hangingPunct="0">
              <a:spcBef>
                <a:spcPct val="20000"/>
              </a:spcBef>
              <a:buChar char="»"/>
              <a:defRPr sz="2000">
                <a:solidFill>
                  <a:schemeClr val="tx1"/>
                </a:solidFill>
                <a:latin typeface="Times New Roman" charset="0"/>
              </a:defRPr>
            </a:lvl5pPr>
            <a:lvl6pPr marL="2514600" indent="-228600" eaLnBrk="0" fontAlgn="base" hangingPunct="0">
              <a:spcBef>
                <a:spcPct val="20000"/>
              </a:spcBef>
              <a:spcAft>
                <a:spcPct val="0"/>
              </a:spcAft>
              <a:buChar char="»"/>
              <a:defRPr sz="2000">
                <a:solidFill>
                  <a:schemeClr val="tx1"/>
                </a:solidFill>
                <a:latin typeface="Times New Roman" charset="0"/>
              </a:defRPr>
            </a:lvl6pPr>
            <a:lvl7pPr marL="2971800" indent="-228600" eaLnBrk="0" fontAlgn="base" hangingPunct="0">
              <a:spcBef>
                <a:spcPct val="20000"/>
              </a:spcBef>
              <a:spcAft>
                <a:spcPct val="0"/>
              </a:spcAft>
              <a:buChar char="»"/>
              <a:defRPr sz="2000">
                <a:solidFill>
                  <a:schemeClr val="tx1"/>
                </a:solidFill>
                <a:latin typeface="Times New Roman" charset="0"/>
              </a:defRPr>
            </a:lvl7pPr>
            <a:lvl8pPr marL="3429000" indent="-228600" eaLnBrk="0" fontAlgn="base" hangingPunct="0">
              <a:spcBef>
                <a:spcPct val="20000"/>
              </a:spcBef>
              <a:spcAft>
                <a:spcPct val="0"/>
              </a:spcAft>
              <a:buChar char="»"/>
              <a:defRPr sz="2000">
                <a:solidFill>
                  <a:schemeClr val="tx1"/>
                </a:solidFill>
                <a:latin typeface="Times New Roman" charset="0"/>
              </a:defRPr>
            </a:lvl8pPr>
            <a:lvl9pPr marL="3886200" indent="-228600" eaLnBrk="0" fontAlgn="base" hangingPunct="0">
              <a:spcBef>
                <a:spcPct val="20000"/>
              </a:spcBef>
              <a:spcAft>
                <a:spcPct val="0"/>
              </a:spcAft>
              <a:buChar char="»"/>
              <a:defRPr sz="2000">
                <a:solidFill>
                  <a:schemeClr val="tx1"/>
                </a:solidFill>
                <a:latin typeface="Times New Roman" charset="0"/>
              </a:defRPr>
            </a:lvl9pPr>
          </a:lstStyle>
          <a:p>
            <a:pPr algn="ctr" eaLnBrk="1" hangingPunct="1">
              <a:spcBef>
                <a:spcPct val="0"/>
              </a:spcBef>
              <a:buFontTx/>
              <a:buNone/>
            </a:pPr>
            <a:r>
              <a:rPr lang="en-US" altLang="en-US">
                <a:solidFill>
                  <a:srgbClr val="FFFF00"/>
                </a:solidFill>
                <a:latin typeface="Arial" charset="0"/>
                <a:cs typeface="Arial" charset="0"/>
              </a:rPr>
              <a:t>Capnography </a:t>
            </a:r>
          </a:p>
          <a:p>
            <a:pPr algn="ctr" eaLnBrk="1" hangingPunct="1">
              <a:spcBef>
                <a:spcPct val="0"/>
              </a:spcBef>
              <a:buFontTx/>
              <a:buNone/>
            </a:pPr>
            <a:r>
              <a:rPr lang="en-US" altLang="en-US">
                <a:solidFill>
                  <a:srgbClr val="FFFF00"/>
                </a:solidFill>
                <a:latin typeface="Arial" charset="0"/>
                <a:cs typeface="Arial" charset="0"/>
              </a:rPr>
              <a:t>How to get most from it?</a:t>
            </a:r>
          </a:p>
        </p:txBody>
      </p:sp>
      <p:pic>
        <p:nvPicPr>
          <p:cNvPr id="2054" name="Picture 12" descr="BWHlogoNEWsmall"/>
          <p:cNvPicPr>
            <a:picLocks noChangeAspect="1" noChangeArrowheads="1"/>
          </p:cNvPicPr>
          <p:nvPr/>
        </p:nvPicPr>
        <p:blipFill>
          <a:blip r:embed="rId5">
            <a:clrChange>
              <a:clrFrom>
                <a:srgbClr val="0000FF"/>
              </a:clrFrom>
              <a:clrTo>
                <a:srgbClr val="0000FF">
                  <a:alpha val="0"/>
                </a:srgbClr>
              </a:clrTo>
            </a:clrChange>
            <a:extLst>
              <a:ext uri="{28A0092B-C50C-407E-A947-70E740481C1C}">
                <a14:useLocalDpi xmlns:a14="http://schemas.microsoft.com/office/drawing/2010/main" val="0"/>
              </a:ext>
            </a:extLst>
          </a:blip>
          <a:srcRect/>
          <a:stretch>
            <a:fillRect/>
          </a:stretch>
        </p:blipFill>
        <p:spPr bwMode="auto">
          <a:xfrm>
            <a:off x="7924800" y="152400"/>
            <a:ext cx="990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066800"/>
            <a:ext cx="8278813" cy="476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ltLang="en-US" smtClean="0">
                <a:latin typeface="Arial" charset="0"/>
                <a:cs typeface="Arial" charset="0"/>
              </a:rPr>
              <a:t>Terminology</a:t>
            </a:r>
          </a:p>
        </p:txBody>
      </p:sp>
      <p:pic>
        <p:nvPicPr>
          <p:cNvPr id="12291" name="Picture 3" descr="C:\Bhavani\Webdoc\Terminology\Images\1234.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828800"/>
            <a:ext cx="2879725"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2" name="Picture 4" descr="C:\Bhavani\Webdoc\Terminology\Images\abcdE.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5562600" y="1828800"/>
            <a:ext cx="2879725"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5" descr="C:\Bhavani\Webdoc\Terminology\Images\EFGHI.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685800" y="4191000"/>
            <a:ext cx="2879725"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4" name="Picture 6" descr="C:\Bhavani\Webdoc\Terminology\Images\pqrs1.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5562600" y="4191000"/>
            <a:ext cx="2879725"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C:\Bhavani\Webdoc\Terminology\Images\descap.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Bhavani\Webdoc\Terminology\Images\descap.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TextBox 4"/>
          <p:cNvSpPr txBox="1">
            <a:spLocks noChangeArrowheads="1"/>
          </p:cNvSpPr>
          <p:nvPr/>
        </p:nvSpPr>
        <p:spPr bwMode="auto">
          <a:xfrm>
            <a:off x="3200400" y="304800"/>
            <a:ext cx="20193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Times New Roman" charset="0"/>
              </a:defRPr>
            </a:lvl1pPr>
            <a:lvl2pPr marL="742950" indent="-285750" eaLnBrk="0" hangingPunct="0">
              <a:spcBef>
                <a:spcPct val="20000"/>
              </a:spcBef>
              <a:buChar char="–"/>
              <a:defRPr sz="2800">
                <a:solidFill>
                  <a:schemeClr val="tx1"/>
                </a:solidFill>
                <a:latin typeface="Times New Roman" charset="0"/>
              </a:defRPr>
            </a:lvl2pPr>
            <a:lvl3pPr marL="1143000" indent="-228600" eaLnBrk="0" hangingPunct="0">
              <a:spcBef>
                <a:spcPct val="20000"/>
              </a:spcBef>
              <a:buChar char="•"/>
              <a:defRPr sz="2400">
                <a:solidFill>
                  <a:schemeClr val="tx1"/>
                </a:solidFill>
                <a:latin typeface="Times New Roman" charset="0"/>
              </a:defRPr>
            </a:lvl3pPr>
            <a:lvl4pPr marL="1600200" indent="-228600" eaLnBrk="0" hangingPunct="0">
              <a:spcBef>
                <a:spcPct val="20000"/>
              </a:spcBef>
              <a:buChar char="–"/>
              <a:defRPr sz="2000">
                <a:solidFill>
                  <a:schemeClr val="tx1"/>
                </a:solidFill>
                <a:latin typeface="Times New Roman" charset="0"/>
              </a:defRPr>
            </a:lvl4pPr>
            <a:lvl5pPr marL="2057400" indent="-228600" eaLnBrk="0" hangingPunct="0">
              <a:spcBef>
                <a:spcPct val="20000"/>
              </a:spcBef>
              <a:buChar char="»"/>
              <a:defRPr sz="2000">
                <a:solidFill>
                  <a:schemeClr val="tx1"/>
                </a:solidFill>
                <a:latin typeface="Times New Roman" charset="0"/>
              </a:defRPr>
            </a:lvl5pPr>
            <a:lvl6pPr marL="2514600" indent="-228600" eaLnBrk="0" fontAlgn="base" hangingPunct="0">
              <a:spcBef>
                <a:spcPct val="20000"/>
              </a:spcBef>
              <a:spcAft>
                <a:spcPct val="0"/>
              </a:spcAft>
              <a:buChar char="»"/>
              <a:defRPr sz="2000">
                <a:solidFill>
                  <a:schemeClr val="tx1"/>
                </a:solidFill>
                <a:latin typeface="Times New Roman" charset="0"/>
              </a:defRPr>
            </a:lvl6pPr>
            <a:lvl7pPr marL="2971800" indent="-228600" eaLnBrk="0" fontAlgn="base" hangingPunct="0">
              <a:spcBef>
                <a:spcPct val="20000"/>
              </a:spcBef>
              <a:spcAft>
                <a:spcPct val="0"/>
              </a:spcAft>
              <a:buChar char="»"/>
              <a:defRPr sz="2000">
                <a:solidFill>
                  <a:schemeClr val="tx1"/>
                </a:solidFill>
                <a:latin typeface="Times New Roman" charset="0"/>
              </a:defRPr>
            </a:lvl7pPr>
            <a:lvl8pPr marL="3429000" indent="-228600" eaLnBrk="0" fontAlgn="base" hangingPunct="0">
              <a:spcBef>
                <a:spcPct val="20000"/>
              </a:spcBef>
              <a:spcAft>
                <a:spcPct val="0"/>
              </a:spcAft>
              <a:buChar char="»"/>
              <a:defRPr sz="2000">
                <a:solidFill>
                  <a:schemeClr val="tx1"/>
                </a:solidFill>
                <a:latin typeface="Times New Roman" charset="0"/>
              </a:defRPr>
            </a:lvl8pPr>
            <a:lvl9pPr marL="3886200" indent="-228600" eaLnBrk="0" fontAlgn="base" hangingPunct="0">
              <a:spcBef>
                <a:spcPct val="20000"/>
              </a:spcBef>
              <a:spcAft>
                <a:spcPct val="0"/>
              </a:spcAft>
              <a:buChar char="»"/>
              <a:defRPr sz="2000">
                <a:solidFill>
                  <a:schemeClr val="tx1"/>
                </a:solidFill>
                <a:latin typeface="Times New Roman" charset="0"/>
              </a:defRPr>
            </a:lvl9pPr>
          </a:lstStyle>
          <a:p>
            <a:pPr eaLnBrk="1" hangingPunct="1">
              <a:spcBef>
                <a:spcPct val="0"/>
              </a:spcBef>
              <a:buFontTx/>
              <a:buNone/>
            </a:pPr>
            <a:r>
              <a:rPr lang="en-US" altLang="en-US" sz="1400">
                <a:solidFill>
                  <a:schemeClr val="bg1"/>
                </a:solidFill>
                <a:latin typeface="Arial" charset="0"/>
                <a:cs typeface="Arial" charset="0"/>
              </a:rPr>
              <a:t>www.capnography.com</a:t>
            </a:r>
          </a:p>
        </p:txBody>
      </p:sp>
      <p:sp>
        <p:nvSpPr>
          <p:cNvPr id="5" name="TextBox 4"/>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ltLang="en-US" smtClean="0">
                <a:latin typeface="Arial" charset="0"/>
                <a:cs typeface="Arial" charset="0"/>
              </a:rPr>
              <a:t>Ventilation</a:t>
            </a:r>
          </a:p>
        </p:txBody>
      </p:sp>
      <p:pic>
        <p:nvPicPr>
          <p:cNvPr id="15363" name="Picture 3" descr="C:\Bhavani\Webdoc\Physiology\Images\LungV.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981200"/>
            <a:ext cx="53340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altLang="en-US" smtClean="0">
                <a:latin typeface="Arial" charset="0"/>
                <a:cs typeface="Arial" charset="0"/>
              </a:rPr>
              <a:t>Perfusion</a:t>
            </a:r>
          </a:p>
        </p:txBody>
      </p:sp>
      <p:pic>
        <p:nvPicPr>
          <p:cNvPr id="16387" name="Picture 3" descr="C:\Bhavani\Webdoc\Physiology\Images\LungQ.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2057400"/>
            <a:ext cx="42672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C:\Bhavani\Webdoc\Lecture\vqpict.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TextBox 2"/>
          <p:cNvSpPr txBox="1">
            <a:spLocks noChangeArrowheads="1"/>
          </p:cNvSpPr>
          <p:nvPr/>
        </p:nvSpPr>
        <p:spPr bwMode="auto">
          <a:xfrm>
            <a:off x="0" y="6642100"/>
            <a:ext cx="14351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charset="0"/>
              </a:defRPr>
            </a:lvl1pPr>
            <a:lvl2pPr marL="742950" indent="-285750" eaLnBrk="0" hangingPunct="0">
              <a:defRPr sz="2400">
                <a:solidFill>
                  <a:schemeClr val="tx1"/>
                </a:solidFill>
                <a:latin typeface="Tahoma" charset="0"/>
              </a:defRPr>
            </a:lvl2pPr>
            <a:lvl3pPr marL="1143000" indent="-228600" eaLnBrk="0" hangingPunct="0">
              <a:defRPr sz="2400">
                <a:solidFill>
                  <a:schemeClr val="tx1"/>
                </a:solidFill>
                <a:latin typeface="Tahoma" charset="0"/>
              </a:defRPr>
            </a:lvl3pPr>
            <a:lvl4pPr marL="1600200" indent="-228600" eaLnBrk="0" hangingPunct="0">
              <a:defRPr sz="2400">
                <a:solidFill>
                  <a:schemeClr val="tx1"/>
                </a:solidFill>
                <a:latin typeface="Tahoma" charset="0"/>
              </a:defRPr>
            </a:lvl4pPr>
            <a:lvl5pPr marL="2057400" indent="-228600" eaLnBrk="0" hangingPunct="0">
              <a:defRPr sz="2400">
                <a:solidFill>
                  <a:schemeClr val="tx1"/>
                </a:solidFill>
                <a:latin typeface="Tahoma" charset="0"/>
              </a:defRPr>
            </a:lvl5pPr>
            <a:lvl6pPr marL="2514600" indent="-228600" eaLnBrk="0" fontAlgn="base" hangingPunct="0">
              <a:spcBef>
                <a:spcPct val="0"/>
              </a:spcBef>
              <a:spcAft>
                <a:spcPct val="0"/>
              </a:spcAft>
              <a:defRPr sz="2400">
                <a:solidFill>
                  <a:schemeClr val="tx1"/>
                </a:solidFill>
                <a:latin typeface="Tahoma" charset="0"/>
              </a:defRPr>
            </a:lvl6pPr>
            <a:lvl7pPr marL="2971800" indent="-228600" eaLnBrk="0" fontAlgn="base" hangingPunct="0">
              <a:spcBef>
                <a:spcPct val="0"/>
              </a:spcBef>
              <a:spcAft>
                <a:spcPct val="0"/>
              </a:spcAft>
              <a:defRPr sz="2400">
                <a:solidFill>
                  <a:schemeClr val="tx1"/>
                </a:solidFill>
                <a:latin typeface="Tahoma" charset="0"/>
              </a:defRPr>
            </a:lvl7pPr>
            <a:lvl8pPr marL="3429000" indent="-228600" eaLnBrk="0" fontAlgn="base" hangingPunct="0">
              <a:spcBef>
                <a:spcPct val="0"/>
              </a:spcBef>
              <a:spcAft>
                <a:spcPct val="0"/>
              </a:spcAft>
              <a:defRPr sz="2400">
                <a:solidFill>
                  <a:schemeClr val="tx1"/>
                </a:solidFill>
                <a:latin typeface="Tahoma" charset="0"/>
              </a:defRPr>
            </a:lvl8pPr>
            <a:lvl9pPr marL="3886200" indent="-228600" eaLnBrk="0" fontAlgn="base" hangingPunct="0">
              <a:spcBef>
                <a:spcPct val="0"/>
              </a:spcBef>
              <a:spcAft>
                <a:spcPct val="0"/>
              </a:spcAft>
              <a:defRPr sz="2400">
                <a:solidFill>
                  <a:schemeClr val="tx1"/>
                </a:solidFill>
                <a:latin typeface="Tahoma" charset="0"/>
              </a:defRPr>
            </a:lvl9pPr>
          </a:lstStyle>
          <a:p>
            <a:pPr eaLnBrk="1" hangingPunct="1"/>
            <a:r>
              <a:rPr lang="en-US" altLang="en-US" sz="800"/>
              <a:t>Bhavani Shankar Kodali MD</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ltLang="en-US" smtClean="0">
                <a:latin typeface="Arial" charset="0"/>
                <a:cs typeface="Arial" charset="0"/>
              </a:rPr>
              <a:t>Spectrum of V/Q </a:t>
            </a:r>
          </a:p>
        </p:txBody>
      </p:sp>
      <p:pic>
        <p:nvPicPr>
          <p:cNvPr id="18435" name="Picture 3" descr="C:\Bhavani\Webdoc\Physiology\Images\LungVQ.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2209800"/>
            <a:ext cx="42672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3" descr="C:\Bhavani\Webdoc\Physiology\Images\latephase3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TextBox 2"/>
          <p:cNvSpPr txBox="1">
            <a:spLocks noChangeArrowheads="1"/>
          </p:cNvSpPr>
          <p:nvPr/>
        </p:nvSpPr>
        <p:spPr bwMode="auto">
          <a:xfrm>
            <a:off x="0" y="6642100"/>
            <a:ext cx="14351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charset="0"/>
              </a:defRPr>
            </a:lvl1pPr>
            <a:lvl2pPr marL="742950" indent="-285750" eaLnBrk="0" hangingPunct="0">
              <a:defRPr sz="2400">
                <a:solidFill>
                  <a:schemeClr val="tx1"/>
                </a:solidFill>
                <a:latin typeface="Tahoma" charset="0"/>
              </a:defRPr>
            </a:lvl2pPr>
            <a:lvl3pPr marL="1143000" indent="-228600" eaLnBrk="0" hangingPunct="0">
              <a:defRPr sz="2400">
                <a:solidFill>
                  <a:schemeClr val="tx1"/>
                </a:solidFill>
                <a:latin typeface="Tahoma" charset="0"/>
              </a:defRPr>
            </a:lvl3pPr>
            <a:lvl4pPr marL="1600200" indent="-228600" eaLnBrk="0" hangingPunct="0">
              <a:defRPr sz="2400">
                <a:solidFill>
                  <a:schemeClr val="tx1"/>
                </a:solidFill>
                <a:latin typeface="Tahoma" charset="0"/>
              </a:defRPr>
            </a:lvl4pPr>
            <a:lvl5pPr marL="2057400" indent="-228600" eaLnBrk="0" hangingPunct="0">
              <a:defRPr sz="2400">
                <a:solidFill>
                  <a:schemeClr val="tx1"/>
                </a:solidFill>
                <a:latin typeface="Tahoma" charset="0"/>
              </a:defRPr>
            </a:lvl5pPr>
            <a:lvl6pPr marL="2514600" indent="-228600" eaLnBrk="0" fontAlgn="base" hangingPunct="0">
              <a:spcBef>
                <a:spcPct val="0"/>
              </a:spcBef>
              <a:spcAft>
                <a:spcPct val="0"/>
              </a:spcAft>
              <a:defRPr sz="2400">
                <a:solidFill>
                  <a:schemeClr val="tx1"/>
                </a:solidFill>
                <a:latin typeface="Tahoma" charset="0"/>
              </a:defRPr>
            </a:lvl6pPr>
            <a:lvl7pPr marL="2971800" indent="-228600" eaLnBrk="0" fontAlgn="base" hangingPunct="0">
              <a:spcBef>
                <a:spcPct val="0"/>
              </a:spcBef>
              <a:spcAft>
                <a:spcPct val="0"/>
              </a:spcAft>
              <a:defRPr sz="2400">
                <a:solidFill>
                  <a:schemeClr val="tx1"/>
                </a:solidFill>
                <a:latin typeface="Tahoma" charset="0"/>
              </a:defRPr>
            </a:lvl7pPr>
            <a:lvl8pPr marL="3429000" indent="-228600" eaLnBrk="0" fontAlgn="base" hangingPunct="0">
              <a:spcBef>
                <a:spcPct val="0"/>
              </a:spcBef>
              <a:spcAft>
                <a:spcPct val="0"/>
              </a:spcAft>
              <a:defRPr sz="2400">
                <a:solidFill>
                  <a:schemeClr val="tx1"/>
                </a:solidFill>
                <a:latin typeface="Tahoma" charset="0"/>
              </a:defRPr>
            </a:lvl8pPr>
            <a:lvl9pPr marL="3886200" indent="-228600" eaLnBrk="0" fontAlgn="base" hangingPunct="0">
              <a:spcBef>
                <a:spcPct val="0"/>
              </a:spcBef>
              <a:spcAft>
                <a:spcPct val="0"/>
              </a:spcAft>
              <a:defRPr sz="2400">
                <a:solidFill>
                  <a:schemeClr val="tx1"/>
                </a:solidFill>
                <a:latin typeface="Tahoma" charset="0"/>
              </a:defRPr>
            </a:lvl9pPr>
          </a:lstStyle>
          <a:p>
            <a:pPr eaLnBrk="1" hangingPunct="1"/>
            <a:r>
              <a:rPr lang="en-US" altLang="en-US" sz="800"/>
              <a:t>Bhavani Shankar Kodali MD</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C:\Bhavani\Webdoc\Physiology\Images\latephase3.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TextBox 2"/>
          <p:cNvSpPr txBox="1">
            <a:spLocks noChangeArrowheads="1"/>
          </p:cNvSpPr>
          <p:nvPr/>
        </p:nvSpPr>
        <p:spPr bwMode="auto">
          <a:xfrm>
            <a:off x="0" y="6642100"/>
            <a:ext cx="14351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charset="0"/>
              </a:defRPr>
            </a:lvl1pPr>
            <a:lvl2pPr marL="742950" indent="-285750" eaLnBrk="0" hangingPunct="0">
              <a:defRPr sz="2400">
                <a:solidFill>
                  <a:schemeClr val="tx1"/>
                </a:solidFill>
                <a:latin typeface="Tahoma" charset="0"/>
              </a:defRPr>
            </a:lvl2pPr>
            <a:lvl3pPr marL="1143000" indent="-228600" eaLnBrk="0" hangingPunct="0">
              <a:defRPr sz="2400">
                <a:solidFill>
                  <a:schemeClr val="tx1"/>
                </a:solidFill>
                <a:latin typeface="Tahoma" charset="0"/>
              </a:defRPr>
            </a:lvl3pPr>
            <a:lvl4pPr marL="1600200" indent="-228600" eaLnBrk="0" hangingPunct="0">
              <a:defRPr sz="2400">
                <a:solidFill>
                  <a:schemeClr val="tx1"/>
                </a:solidFill>
                <a:latin typeface="Tahoma" charset="0"/>
              </a:defRPr>
            </a:lvl4pPr>
            <a:lvl5pPr marL="2057400" indent="-228600" eaLnBrk="0" hangingPunct="0">
              <a:defRPr sz="2400">
                <a:solidFill>
                  <a:schemeClr val="tx1"/>
                </a:solidFill>
                <a:latin typeface="Tahoma" charset="0"/>
              </a:defRPr>
            </a:lvl5pPr>
            <a:lvl6pPr marL="2514600" indent="-228600" eaLnBrk="0" fontAlgn="base" hangingPunct="0">
              <a:spcBef>
                <a:spcPct val="0"/>
              </a:spcBef>
              <a:spcAft>
                <a:spcPct val="0"/>
              </a:spcAft>
              <a:defRPr sz="2400">
                <a:solidFill>
                  <a:schemeClr val="tx1"/>
                </a:solidFill>
                <a:latin typeface="Tahoma" charset="0"/>
              </a:defRPr>
            </a:lvl6pPr>
            <a:lvl7pPr marL="2971800" indent="-228600" eaLnBrk="0" fontAlgn="base" hangingPunct="0">
              <a:spcBef>
                <a:spcPct val="0"/>
              </a:spcBef>
              <a:spcAft>
                <a:spcPct val="0"/>
              </a:spcAft>
              <a:defRPr sz="2400">
                <a:solidFill>
                  <a:schemeClr val="tx1"/>
                </a:solidFill>
                <a:latin typeface="Tahoma" charset="0"/>
              </a:defRPr>
            </a:lvl7pPr>
            <a:lvl8pPr marL="3429000" indent="-228600" eaLnBrk="0" fontAlgn="base" hangingPunct="0">
              <a:spcBef>
                <a:spcPct val="0"/>
              </a:spcBef>
              <a:spcAft>
                <a:spcPct val="0"/>
              </a:spcAft>
              <a:defRPr sz="2400">
                <a:solidFill>
                  <a:schemeClr val="tx1"/>
                </a:solidFill>
                <a:latin typeface="Tahoma" charset="0"/>
              </a:defRPr>
            </a:lvl8pPr>
            <a:lvl9pPr marL="3886200" indent="-228600" eaLnBrk="0" fontAlgn="base" hangingPunct="0">
              <a:spcBef>
                <a:spcPct val="0"/>
              </a:spcBef>
              <a:spcAft>
                <a:spcPct val="0"/>
              </a:spcAft>
              <a:defRPr sz="2400">
                <a:solidFill>
                  <a:schemeClr val="tx1"/>
                </a:solidFill>
                <a:latin typeface="Tahoma" charset="0"/>
              </a:defRPr>
            </a:lvl9pPr>
          </a:lstStyle>
          <a:p>
            <a:pPr eaLnBrk="1" hangingPunct="1"/>
            <a:r>
              <a:rPr lang="en-US" altLang="en-US" sz="800"/>
              <a:t>Bhavani Shankar Kodali MD</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p:txBody>
          <a:bodyPr/>
          <a:lstStyle/>
          <a:p>
            <a:r>
              <a:rPr lang="en-US" altLang="en-US" smtClean="0">
                <a:hlinkClick r:id="rId3"/>
              </a:rPr>
              <a:t>www.capnography.org</a:t>
            </a:r>
            <a:r>
              <a:rPr lang="en-US" altLang="en-US" smtClean="0"/>
              <a:t/>
            </a:r>
            <a:br>
              <a:rPr lang="en-US" altLang="en-US" smtClean="0"/>
            </a:br>
            <a:r>
              <a:rPr lang="en-US" altLang="en-US" smtClean="0">
                <a:hlinkClick r:id="rId4"/>
              </a:rPr>
              <a:t>www.capnography.com</a:t>
            </a:r>
            <a:r>
              <a:rPr lang="en-US" altLang="en-US" smtClean="0"/>
              <a:t/>
            </a:r>
            <a:br>
              <a:rPr lang="en-US" altLang="en-US" smtClean="0"/>
            </a:br>
            <a:r>
              <a:rPr lang="en-US" altLang="en-US" smtClean="0">
                <a:hlinkClick r:id="rId5"/>
              </a:rPr>
              <a:t>www.capnography.us</a:t>
            </a:r>
            <a:r>
              <a:rPr lang="en-US" altLang="en-US" smtClean="0"/>
              <a:t/>
            </a:r>
            <a:br>
              <a:rPr lang="en-US" altLang="en-US" smtClean="0"/>
            </a:br>
            <a:r>
              <a:rPr lang="en-US" altLang="en-US" smtClean="0">
                <a:solidFill>
                  <a:srgbClr val="FFC000"/>
                </a:solidFill>
                <a:hlinkClick r:id="rId6"/>
              </a:rPr>
              <a:t>www.capnography.net</a:t>
            </a:r>
            <a:r>
              <a:rPr lang="en-US" altLang="en-US" smtClean="0">
                <a:solidFill>
                  <a:srgbClr val="FFC000"/>
                </a:solidFill>
              </a:rPr>
              <a:t/>
            </a:r>
            <a:br>
              <a:rPr lang="en-US" altLang="en-US" smtClean="0">
                <a:solidFill>
                  <a:srgbClr val="FFC000"/>
                </a:solidFill>
              </a:rPr>
            </a:br>
            <a:r>
              <a:rPr lang="en-US" altLang="en-US" smtClean="0">
                <a:solidFill>
                  <a:srgbClr val="FFC000"/>
                </a:solidFill>
              </a:rPr>
              <a:t>www.capnography.biz</a:t>
            </a:r>
            <a:r>
              <a:rPr lang="en-US" altLang="en-US" smtClean="0"/>
              <a:t> </a:t>
            </a:r>
          </a:p>
        </p:txBody>
      </p:sp>
      <p:sp>
        <p:nvSpPr>
          <p:cNvPr id="4" name="TextBox 3"/>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TextBox 2"/>
          <p:cNvSpPr txBox="1">
            <a:spLocks noChangeArrowheads="1"/>
          </p:cNvSpPr>
          <p:nvPr/>
        </p:nvSpPr>
        <p:spPr bwMode="auto">
          <a:xfrm>
            <a:off x="0" y="6642100"/>
            <a:ext cx="14351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charset="0"/>
              </a:defRPr>
            </a:lvl1pPr>
            <a:lvl2pPr marL="742950" indent="-285750" eaLnBrk="0" hangingPunct="0">
              <a:defRPr sz="2400">
                <a:solidFill>
                  <a:schemeClr val="tx1"/>
                </a:solidFill>
                <a:latin typeface="Tahoma" charset="0"/>
              </a:defRPr>
            </a:lvl2pPr>
            <a:lvl3pPr marL="1143000" indent="-228600" eaLnBrk="0" hangingPunct="0">
              <a:defRPr sz="2400">
                <a:solidFill>
                  <a:schemeClr val="tx1"/>
                </a:solidFill>
                <a:latin typeface="Tahoma" charset="0"/>
              </a:defRPr>
            </a:lvl3pPr>
            <a:lvl4pPr marL="1600200" indent="-228600" eaLnBrk="0" hangingPunct="0">
              <a:defRPr sz="2400">
                <a:solidFill>
                  <a:schemeClr val="tx1"/>
                </a:solidFill>
                <a:latin typeface="Tahoma" charset="0"/>
              </a:defRPr>
            </a:lvl4pPr>
            <a:lvl5pPr marL="2057400" indent="-228600" eaLnBrk="0" hangingPunct="0">
              <a:defRPr sz="2400">
                <a:solidFill>
                  <a:schemeClr val="tx1"/>
                </a:solidFill>
                <a:latin typeface="Tahoma" charset="0"/>
              </a:defRPr>
            </a:lvl5pPr>
            <a:lvl6pPr marL="2514600" indent="-228600" eaLnBrk="0" fontAlgn="base" hangingPunct="0">
              <a:spcBef>
                <a:spcPct val="0"/>
              </a:spcBef>
              <a:spcAft>
                <a:spcPct val="0"/>
              </a:spcAft>
              <a:defRPr sz="2400">
                <a:solidFill>
                  <a:schemeClr val="tx1"/>
                </a:solidFill>
                <a:latin typeface="Tahoma" charset="0"/>
              </a:defRPr>
            </a:lvl6pPr>
            <a:lvl7pPr marL="2971800" indent="-228600" eaLnBrk="0" fontAlgn="base" hangingPunct="0">
              <a:spcBef>
                <a:spcPct val="0"/>
              </a:spcBef>
              <a:spcAft>
                <a:spcPct val="0"/>
              </a:spcAft>
              <a:defRPr sz="2400">
                <a:solidFill>
                  <a:schemeClr val="tx1"/>
                </a:solidFill>
                <a:latin typeface="Tahoma" charset="0"/>
              </a:defRPr>
            </a:lvl7pPr>
            <a:lvl8pPr marL="3429000" indent="-228600" eaLnBrk="0" fontAlgn="base" hangingPunct="0">
              <a:spcBef>
                <a:spcPct val="0"/>
              </a:spcBef>
              <a:spcAft>
                <a:spcPct val="0"/>
              </a:spcAft>
              <a:defRPr sz="2400">
                <a:solidFill>
                  <a:schemeClr val="tx1"/>
                </a:solidFill>
                <a:latin typeface="Tahoma" charset="0"/>
              </a:defRPr>
            </a:lvl8pPr>
            <a:lvl9pPr marL="3886200" indent="-228600" eaLnBrk="0" fontAlgn="base" hangingPunct="0">
              <a:spcBef>
                <a:spcPct val="0"/>
              </a:spcBef>
              <a:spcAft>
                <a:spcPct val="0"/>
              </a:spcAft>
              <a:defRPr sz="2400">
                <a:solidFill>
                  <a:schemeClr val="tx1"/>
                </a:solidFill>
                <a:latin typeface="Tahoma" charset="0"/>
              </a:defRPr>
            </a:lvl9pPr>
          </a:lstStyle>
          <a:p>
            <a:pPr eaLnBrk="1" hangingPunct="1"/>
            <a:r>
              <a:rPr lang="en-US" altLang="en-US" sz="800"/>
              <a:t>Bhavani Shankar Kodali MD</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ltLang="en-US" sz="3200" smtClean="0">
                <a:solidFill>
                  <a:srgbClr val="FFFFFF"/>
                </a:solidFill>
                <a:latin typeface="Arial" charset="0"/>
                <a:cs typeface="Arial" charset="0"/>
              </a:rPr>
              <a:t>How does cardiac output affect PETCO</a:t>
            </a:r>
            <a:r>
              <a:rPr lang="en-US" altLang="en-US" sz="3200" baseline="-30000" smtClean="0">
                <a:solidFill>
                  <a:srgbClr val="FFFFFF"/>
                </a:solidFill>
                <a:latin typeface="Arial" charset="0"/>
                <a:cs typeface="Arial" charset="0"/>
              </a:rPr>
              <a:t>2</a:t>
            </a:r>
            <a:r>
              <a:rPr lang="en-US" altLang="en-US" sz="3200" smtClean="0">
                <a:solidFill>
                  <a:srgbClr val="FFFFFF"/>
                </a:solidFill>
                <a:latin typeface="Arial" charset="0"/>
                <a:cs typeface="Arial" charset="0"/>
              </a:rPr>
              <a:t>? </a:t>
            </a:r>
            <a:r>
              <a:rPr lang="en-US" altLang="en-US" sz="3200" smtClean="0"/>
              <a:t/>
            </a:r>
            <a:br>
              <a:rPr lang="en-US" altLang="en-US" sz="3200" smtClean="0"/>
            </a:br>
            <a:endParaRPr lang="en-US" altLang="en-US" sz="3200" smtClean="0"/>
          </a:p>
        </p:txBody>
      </p:sp>
      <p:pic>
        <p:nvPicPr>
          <p:cNvPr id="22531" name="Picture 3" descr="C:\Bhavani\Webdoc\Physiology\Images\COETCO2.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447800"/>
            <a:ext cx="5715000" cy="476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endParaRPr lang="en-US" altLang="en-US" smtClean="0"/>
          </a:p>
        </p:txBody>
      </p:sp>
      <p:pic>
        <p:nvPicPr>
          <p:cNvPr id="23555" name="Picture 3" descr="bronch.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447800"/>
            <a:ext cx="64008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altLang="en-US" sz="3200" smtClean="0">
                <a:latin typeface="Arial" charset="0"/>
                <a:cs typeface="Arial" charset="0"/>
              </a:rPr>
              <a:t>Clinical applications</a:t>
            </a:r>
          </a:p>
        </p:txBody>
      </p:sp>
      <p:sp>
        <p:nvSpPr>
          <p:cNvPr id="24579" name="Rectangle 3"/>
          <p:cNvSpPr>
            <a:spLocks noGrp="1" noChangeArrowheads="1"/>
          </p:cNvSpPr>
          <p:nvPr>
            <p:ph type="body" sz="half" idx="1"/>
          </p:nvPr>
        </p:nvSpPr>
        <p:spPr/>
        <p:txBody>
          <a:bodyPr/>
          <a:lstStyle/>
          <a:p>
            <a:pPr eaLnBrk="1" hangingPunct="1">
              <a:lnSpc>
                <a:spcPct val="90000"/>
              </a:lnSpc>
            </a:pPr>
            <a:r>
              <a:rPr lang="en-US" altLang="en-US" sz="2400" b="1" smtClean="0">
                <a:solidFill>
                  <a:srgbClr val="FFFF00"/>
                </a:solidFill>
                <a:latin typeface="Arial" charset="0"/>
                <a:cs typeface="Arial" charset="0"/>
              </a:rPr>
              <a:t>From Numbers- PETCO</a:t>
            </a:r>
            <a:r>
              <a:rPr lang="en-US" altLang="en-US" sz="2400" b="1" baseline="-30000" smtClean="0">
                <a:solidFill>
                  <a:srgbClr val="FFFF00"/>
                </a:solidFill>
                <a:latin typeface="Arial" charset="0"/>
                <a:cs typeface="Arial" charset="0"/>
              </a:rPr>
              <a:t>2</a:t>
            </a:r>
            <a:r>
              <a:rPr lang="en-US" altLang="en-US" sz="2400" b="1" smtClean="0">
                <a:solidFill>
                  <a:srgbClr val="FFFF00"/>
                </a:solidFill>
                <a:latin typeface="Arial" charset="0"/>
                <a:cs typeface="Arial" charset="0"/>
              </a:rPr>
              <a:t> values- Capnometry</a:t>
            </a:r>
          </a:p>
          <a:p>
            <a:pPr eaLnBrk="1" hangingPunct="1">
              <a:lnSpc>
                <a:spcPct val="90000"/>
              </a:lnSpc>
            </a:pPr>
            <a:r>
              <a:rPr lang="en-US" altLang="en-US" sz="2400" b="1" smtClean="0">
                <a:solidFill>
                  <a:srgbClr val="FF3399"/>
                </a:solidFill>
                <a:latin typeface="Arial" charset="0"/>
                <a:cs typeface="Arial" charset="0"/>
              </a:rPr>
              <a:t>From Lines and Curves--Shapes of capnograms - Capnography</a:t>
            </a:r>
            <a:r>
              <a:rPr lang="en-US" altLang="en-US" sz="2400" b="1" smtClean="0">
                <a:solidFill>
                  <a:srgbClr val="FFFFFF"/>
                </a:solidFill>
                <a:latin typeface="Arial" charset="0"/>
                <a:cs typeface="Arial" charset="0"/>
              </a:rPr>
              <a:t> </a:t>
            </a:r>
          </a:p>
          <a:p>
            <a:pPr eaLnBrk="1" hangingPunct="1">
              <a:lnSpc>
                <a:spcPct val="90000"/>
              </a:lnSpc>
            </a:pPr>
            <a:r>
              <a:rPr lang="en-US" altLang="en-US" sz="2400" b="1" smtClean="0">
                <a:solidFill>
                  <a:srgbClr val="FFFFFF"/>
                </a:solidFill>
                <a:latin typeface="Arial" charset="0"/>
                <a:cs typeface="Arial" charset="0"/>
              </a:rPr>
              <a:t>From (a-ET)PCO</a:t>
            </a:r>
            <a:r>
              <a:rPr lang="en-US" altLang="en-US" sz="2400" b="1" baseline="-30000" smtClean="0">
                <a:solidFill>
                  <a:srgbClr val="FFFFFF"/>
                </a:solidFill>
                <a:latin typeface="Arial" charset="0"/>
                <a:cs typeface="Arial" charset="0"/>
              </a:rPr>
              <a:t>2</a:t>
            </a:r>
            <a:r>
              <a:rPr lang="en-US" altLang="en-US" sz="2400" b="1" smtClean="0">
                <a:solidFill>
                  <a:srgbClr val="FFFFFF"/>
                </a:solidFill>
                <a:latin typeface="Arial" charset="0"/>
                <a:cs typeface="Arial" charset="0"/>
              </a:rPr>
              <a:t> gradients or differences- Alveolar dead space</a:t>
            </a:r>
          </a:p>
        </p:txBody>
      </p:sp>
      <p:pic>
        <p:nvPicPr>
          <p:cNvPr id="24580" name="Picture 4" descr="C:\Bhavani\Webdoc\Clinicalapplication\Images\cinicalnumbers.gif"/>
          <p:cNvPicPr>
            <a:picLocks noChangeAspect="1" noChangeArrowheads="1" noCrop="1"/>
          </p:cNvPicPr>
          <p:nvPr>
            <p:ph type="clipArt" sz="half" idx="2"/>
          </p:nvPr>
        </p:nvPicPr>
        <p:blipFill>
          <a:blip r:embed="rId3">
            <a:extLst>
              <a:ext uri="{28A0092B-C50C-407E-A947-70E740481C1C}">
                <a14:useLocalDpi xmlns:a14="http://schemas.microsoft.com/office/drawing/2010/main" val="0"/>
              </a:ext>
            </a:extLst>
          </a:blip>
          <a:srcRect/>
          <a:stretch>
            <a:fillRect/>
          </a:stretch>
        </p:blipFill>
        <p:spPr>
          <a:xfrm>
            <a:off x="5791200" y="1600200"/>
            <a:ext cx="2057400" cy="1373188"/>
          </a:xfrm>
          <a:noFill/>
        </p:spPr>
      </p:pic>
      <p:pic>
        <p:nvPicPr>
          <p:cNvPr id="24581" name="Picture 5" descr="C:\Bhavani\Webdoc\Clinicalapplication\Images\clinicallines.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5791200" y="3124200"/>
            <a:ext cx="20574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2" name="Picture 6" descr="C:\Bhavani\Webdoc\Clinicalapplication\Images\clinicalalvedead.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5867400" y="4775200"/>
            <a:ext cx="1935163" cy="129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3" name="TextBox 8"/>
          <p:cNvSpPr txBox="1">
            <a:spLocks noChangeArrowheads="1"/>
          </p:cNvSpPr>
          <p:nvPr/>
        </p:nvSpPr>
        <p:spPr bwMode="auto">
          <a:xfrm>
            <a:off x="3352800" y="6324600"/>
            <a:ext cx="22828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Times New Roman" charset="0"/>
              </a:defRPr>
            </a:lvl1pPr>
            <a:lvl2pPr marL="742950" indent="-285750" eaLnBrk="0" hangingPunct="0">
              <a:spcBef>
                <a:spcPct val="20000"/>
              </a:spcBef>
              <a:buChar char="–"/>
              <a:defRPr sz="2800">
                <a:solidFill>
                  <a:schemeClr val="tx1"/>
                </a:solidFill>
                <a:latin typeface="Times New Roman" charset="0"/>
              </a:defRPr>
            </a:lvl2pPr>
            <a:lvl3pPr marL="1143000" indent="-228600" eaLnBrk="0" hangingPunct="0">
              <a:spcBef>
                <a:spcPct val="20000"/>
              </a:spcBef>
              <a:buChar char="•"/>
              <a:defRPr sz="2400">
                <a:solidFill>
                  <a:schemeClr val="tx1"/>
                </a:solidFill>
                <a:latin typeface="Times New Roman" charset="0"/>
              </a:defRPr>
            </a:lvl3pPr>
            <a:lvl4pPr marL="1600200" indent="-228600" eaLnBrk="0" hangingPunct="0">
              <a:spcBef>
                <a:spcPct val="20000"/>
              </a:spcBef>
              <a:buChar char="–"/>
              <a:defRPr sz="2000">
                <a:solidFill>
                  <a:schemeClr val="tx1"/>
                </a:solidFill>
                <a:latin typeface="Times New Roman" charset="0"/>
              </a:defRPr>
            </a:lvl4pPr>
            <a:lvl5pPr marL="2057400" indent="-228600" eaLnBrk="0" hangingPunct="0">
              <a:spcBef>
                <a:spcPct val="20000"/>
              </a:spcBef>
              <a:buChar char="»"/>
              <a:defRPr sz="2000">
                <a:solidFill>
                  <a:schemeClr val="tx1"/>
                </a:solidFill>
                <a:latin typeface="Times New Roman" charset="0"/>
              </a:defRPr>
            </a:lvl5pPr>
            <a:lvl6pPr marL="2514600" indent="-228600" eaLnBrk="0" fontAlgn="base" hangingPunct="0">
              <a:spcBef>
                <a:spcPct val="20000"/>
              </a:spcBef>
              <a:spcAft>
                <a:spcPct val="0"/>
              </a:spcAft>
              <a:buChar char="»"/>
              <a:defRPr sz="2000">
                <a:solidFill>
                  <a:schemeClr val="tx1"/>
                </a:solidFill>
                <a:latin typeface="Times New Roman" charset="0"/>
              </a:defRPr>
            </a:lvl6pPr>
            <a:lvl7pPr marL="2971800" indent="-228600" eaLnBrk="0" fontAlgn="base" hangingPunct="0">
              <a:spcBef>
                <a:spcPct val="20000"/>
              </a:spcBef>
              <a:spcAft>
                <a:spcPct val="0"/>
              </a:spcAft>
              <a:buChar char="»"/>
              <a:defRPr sz="2000">
                <a:solidFill>
                  <a:schemeClr val="tx1"/>
                </a:solidFill>
                <a:latin typeface="Times New Roman" charset="0"/>
              </a:defRPr>
            </a:lvl7pPr>
            <a:lvl8pPr marL="3429000" indent="-228600" eaLnBrk="0" fontAlgn="base" hangingPunct="0">
              <a:spcBef>
                <a:spcPct val="20000"/>
              </a:spcBef>
              <a:spcAft>
                <a:spcPct val="0"/>
              </a:spcAft>
              <a:buChar char="»"/>
              <a:defRPr sz="2000">
                <a:solidFill>
                  <a:schemeClr val="tx1"/>
                </a:solidFill>
                <a:latin typeface="Times New Roman" charset="0"/>
              </a:defRPr>
            </a:lvl8pPr>
            <a:lvl9pPr marL="3886200" indent="-228600" eaLnBrk="0" fontAlgn="base" hangingPunct="0">
              <a:spcBef>
                <a:spcPct val="20000"/>
              </a:spcBef>
              <a:spcAft>
                <a:spcPct val="0"/>
              </a:spcAft>
              <a:buChar char="»"/>
              <a:defRPr sz="2000">
                <a:solidFill>
                  <a:schemeClr val="tx1"/>
                </a:solidFill>
                <a:latin typeface="Times New Roman" charset="0"/>
              </a:defRPr>
            </a:lvl9pPr>
          </a:lstStyle>
          <a:p>
            <a:pPr eaLnBrk="1" hangingPunct="1">
              <a:spcBef>
                <a:spcPct val="0"/>
              </a:spcBef>
              <a:buFontTx/>
              <a:buNone/>
            </a:pPr>
            <a:r>
              <a:rPr lang="en-US" altLang="en-US" sz="1600">
                <a:solidFill>
                  <a:schemeClr val="bg1"/>
                </a:solidFill>
                <a:latin typeface="Arial" charset="0"/>
                <a:cs typeface="Arial" charset="0"/>
              </a:rPr>
              <a:t>www.capnography.com</a:t>
            </a:r>
          </a:p>
        </p:txBody>
      </p:sp>
      <p:sp>
        <p:nvSpPr>
          <p:cNvPr id="9" name="TextBox 8"/>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endParaRPr lang="en-US" altLang="en-US" smtClean="0"/>
          </a:p>
        </p:txBody>
      </p:sp>
      <p:sp>
        <p:nvSpPr>
          <p:cNvPr id="25603" name="Rectangle 3"/>
          <p:cNvSpPr>
            <a:spLocks noGrp="1" noChangeArrowheads="1"/>
          </p:cNvSpPr>
          <p:nvPr>
            <p:ph type="body" idx="1"/>
          </p:nvPr>
        </p:nvSpPr>
        <p:spPr/>
        <p:txBody>
          <a:bodyPr/>
          <a:lstStyle/>
          <a:p>
            <a:endParaRPr lang="en-US" altLang="en-US" smtClean="0"/>
          </a:p>
        </p:txBody>
      </p:sp>
      <p:pic>
        <p:nvPicPr>
          <p:cNvPr id="25604" name="Picture 4" descr="Glancelas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6781800" y="5257800"/>
            <a:ext cx="1981200" cy="457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600" b="1" dirty="0">
                <a:solidFill>
                  <a:srgbClr val="800000"/>
                </a:solidFill>
                <a:latin typeface="Calibri" pitchFamily="34" charset="0"/>
                <a:cs typeface="Calibri" pitchFamily="34" charset="0"/>
              </a:rPr>
              <a:t>Faulty valves</a:t>
            </a:r>
          </a:p>
          <a:p>
            <a:pPr>
              <a:defRPr/>
            </a:pPr>
            <a:r>
              <a:rPr lang="en-US" sz="1600" b="1" dirty="0">
                <a:solidFill>
                  <a:srgbClr val="800000"/>
                </a:solidFill>
                <a:latin typeface="Calibri" pitchFamily="34" charset="0"/>
                <a:cs typeface="Calibri" pitchFamily="34" charset="0"/>
              </a:rPr>
              <a:t>Exhausted </a:t>
            </a:r>
            <a:r>
              <a:rPr lang="en-US" sz="1600" b="1" dirty="0" err="1">
                <a:solidFill>
                  <a:srgbClr val="800000"/>
                </a:solidFill>
                <a:latin typeface="Calibri" pitchFamily="34" charset="0"/>
                <a:cs typeface="Calibri" pitchFamily="34" charset="0"/>
              </a:rPr>
              <a:t>Sodalime</a:t>
            </a:r>
            <a:endParaRPr lang="en-US" sz="1600" b="1" dirty="0">
              <a:solidFill>
                <a:srgbClr val="800000"/>
              </a:solidFill>
              <a:latin typeface="Calibri" pitchFamily="34" charset="0"/>
              <a:cs typeface="Calibri" pitchFamily="34" charset="0"/>
            </a:endParaRPr>
          </a:p>
        </p:txBody>
      </p:sp>
      <p:sp>
        <p:nvSpPr>
          <p:cNvPr id="25606" name="TextBox 5"/>
          <p:cNvSpPr txBox="1">
            <a:spLocks noChangeArrowheads="1"/>
          </p:cNvSpPr>
          <p:nvPr/>
        </p:nvSpPr>
        <p:spPr bwMode="auto">
          <a:xfrm>
            <a:off x="0" y="6642100"/>
            <a:ext cx="14351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charset="0"/>
              </a:defRPr>
            </a:lvl1pPr>
            <a:lvl2pPr marL="742950" indent="-285750" eaLnBrk="0" hangingPunct="0">
              <a:defRPr sz="2400">
                <a:solidFill>
                  <a:schemeClr val="tx1"/>
                </a:solidFill>
                <a:latin typeface="Tahoma" charset="0"/>
              </a:defRPr>
            </a:lvl2pPr>
            <a:lvl3pPr marL="1143000" indent="-228600" eaLnBrk="0" hangingPunct="0">
              <a:defRPr sz="2400">
                <a:solidFill>
                  <a:schemeClr val="tx1"/>
                </a:solidFill>
                <a:latin typeface="Tahoma" charset="0"/>
              </a:defRPr>
            </a:lvl3pPr>
            <a:lvl4pPr marL="1600200" indent="-228600" eaLnBrk="0" hangingPunct="0">
              <a:defRPr sz="2400">
                <a:solidFill>
                  <a:schemeClr val="tx1"/>
                </a:solidFill>
                <a:latin typeface="Tahoma" charset="0"/>
              </a:defRPr>
            </a:lvl4pPr>
            <a:lvl5pPr marL="2057400" indent="-228600" eaLnBrk="0" hangingPunct="0">
              <a:defRPr sz="2400">
                <a:solidFill>
                  <a:schemeClr val="tx1"/>
                </a:solidFill>
                <a:latin typeface="Tahoma" charset="0"/>
              </a:defRPr>
            </a:lvl5pPr>
            <a:lvl6pPr marL="2514600" indent="-228600" eaLnBrk="0" fontAlgn="base" hangingPunct="0">
              <a:spcBef>
                <a:spcPct val="0"/>
              </a:spcBef>
              <a:spcAft>
                <a:spcPct val="0"/>
              </a:spcAft>
              <a:defRPr sz="2400">
                <a:solidFill>
                  <a:schemeClr val="tx1"/>
                </a:solidFill>
                <a:latin typeface="Tahoma" charset="0"/>
              </a:defRPr>
            </a:lvl6pPr>
            <a:lvl7pPr marL="2971800" indent="-228600" eaLnBrk="0" fontAlgn="base" hangingPunct="0">
              <a:spcBef>
                <a:spcPct val="0"/>
              </a:spcBef>
              <a:spcAft>
                <a:spcPct val="0"/>
              </a:spcAft>
              <a:defRPr sz="2400">
                <a:solidFill>
                  <a:schemeClr val="tx1"/>
                </a:solidFill>
                <a:latin typeface="Tahoma" charset="0"/>
              </a:defRPr>
            </a:lvl7pPr>
            <a:lvl8pPr marL="3429000" indent="-228600" eaLnBrk="0" fontAlgn="base" hangingPunct="0">
              <a:spcBef>
                <a:spcPct val="0"/>
              </a:spcBef>
              <a:spcAft>
                <a:spcPct val="0"/>
              </a:spcAft>
              <a:defRPr sz="2400">
                <a:solidFill>
                  <a:schemeClr val="tx1"/>
                </a:solidFill>
                <a:latin typeface="Tahoma" charset="0"/>
              </a:defRPr>
            </a:lvl8pPr>
            <a:lvl9pPr marL="3886200" indent="-228600" eaLnBrk="0" fontAlgn="base" hangingPunct="0">
              <a:spcBef>
                <a:spcPct val="0"/>
              </a:spcBef>
              <a:spcAft>
                <a:spcPct val="0"/>
              </a:spcAft>
              <a:defRPr sz="2400">
                <a:solidFill>
                  <a:schemeClr val="tx1"/>
                </a:solidFill>
                <a:latin typeface="Tahoma" charset="0"/>
              </a:defRPr>
            </a:lvl9pPr>
          </a:lstStyle>
          <a:p>
            <a:pPr eaLnBrk="1" hangingPunct="1"/>
            <a:r>
              <a:rPr lang="en-US" altLang="en-US" sz="800"/>
              <a:t>Bhavani Shankar Kodali MD</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4"/>
          <p:cNvSpPr>
            <a:spLocks noGrp="1" noChangeArrowheads="1"/>
          </p:cNvSpPr>
          <p:nvPr>
            <p:ph type="ctrTitle"/>
          </p:nvPr>
        </p:nvSpPr>
        <p:spPr/>
        <p:txBody>
          <a:bodyPr/>
          <a:lstStyle/>
          <a:p>
            <a:r>
              <a:rPr lang="en-US" altLang="en-US" smtClean="0">
                <a:solidFill>
                  <a:schemeClr val="bg1"/>
                </a:solidFill>
              </a:rPr>
              <a:t/>
            </a:r>
            <a:br>
              <a:rPr lang="en-US" altLang="en-US" smtClean="0">
                <a:solidFill>
                  <a:schemeClr val="bg1"/>
                </a:solidFill>
              </a:rPr>
            </a:br>
            <a:r>
              <a:rPr lang="en-US" altLang="en-US" smtClean="0">
                <a:solidFill>
                  <a:schemeClr val="bg1"/>
                </a:solidFill>
                <a:latin typeface="Arial" charset="0"/>
                <a:cs typeface="Arial" charset="0"/>
              </a:rPr>
              <a:t>Airway Integrity </a:t>
            </a:r>
          </a:p>
        </p:txBody>
      </p:sp>
      <p:sp>
        <p:nvSpPr>
          <p:cNvPr id="26627" name="Rectangle 5"/>
          <p:cNvSpPr>
            <a:spLocks noGrp="1" noChangeArrowheads="1"/>
          </p:cNvSpPr>
          <p:nvPr>
            <p:ph type="subTitle" idx="1"/>
          </p:nvPr>
        </p:nvSpPr>
        <p:spPr/>
        <p:txBody>
          <a:bodyPr/>
          <a:lstStyle/>
          <a:p>
            <a:endParaRPr lang="en-US" altLang="en-US" smtClean="0"/>
          </a:p>
        </p:txBody>
      </p:sp>
      <p:sp>
        <p:nvSpPr>
          <p:cNvPr id="5" name="TextBox 4"/>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p:txBody>
          <a:bodyPr/>
          <a:lstStyle/>
          <a:p>
            <a:pPr eaLnBrk="1" hangingPunct="1"/>
            <a:r>
              <a:rPr lang="en-US" altLang="en-US" smtClean="0">
                <a:solidFill>
                  <a:schemeClr val="bg1"/>
                </a:solidFill>
                <a:latin typeface="Arial" charset="0"/>
                <a:cs typeface="Arial" charset="0"/>
              </a:rPr>
              <a:t>Apnea Monitor</a:t>
            </a:r>
          </a:p>
        </p:txBody>
      </p:sp>
      <p:pic>
        <p:nvPicPr>
          <p:cNvPr id="27651" name="Picture 4" descr="C:\Bhavani\Webdoc\Homepage\images\capapnea.gif">
            <a:hlinkClick r:id="rId3" action="ppaction://hlinkfile"/>
          </p:cNvPr>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2819400"/>
            <a:ext cx="6172200" cy="154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TextBox 5"/>
          <p:cNvSpPr txBox="1">
            <a:spLocks noChangeArrowheads="1"/>
          </p:cNvSpPr>
          <p:nvPr/>
        </p:nvSpPr>
        <p:spPr bwMode="auto">
          <a:xfrm>
            <a:off x="3352800" y="6324600"/>
            <a:ext cx="22828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Times New Roman" charset="0"/>
              </a:defRPr>
            </a:lvl1pPr>
            <a:lvl2pPr marL="742950" indent="-285750" eaLnBrk="0" hangingPunct="0">
              <a:spcBef>
                <a:spcPct val="20000"/>
              </a:spcBef>
              <a:buChar char="–"/>
              <a:defRPr sz="2800">
                <a:solidFill>
                  <a:schemeClr val="tx1"/>
                </a:solidFill>
                <a:latin typeface="Times New Roman" charset="0"/>
              </a:defRPr>
            </a:lvl2pPr>
            <a:lvl3pPr marL="1143000" indent="-228600" eaLnBrk="0" hangingPunct="0">
              <a:spcBef>
                <a:spcPct val="20000"/>
              </a:spcBef>
              <a:buChar char="•"/>
              <a:defRPr sz="2400">
                <a:solidFill>
                  <a:schemeClr val="tx1"/>
                </a:solidFill>
                <a:latin typeface="Times New Roman" charset="0"/>
              </a:defRPr>
            </a:lvl3pPr>
            <a:lvl4pPr marL="1600200" indent="-228600" eaLnBrk="0" hangingPunct="0">
              <a:spcBef>
                <a:spcPct val="20000"/>
              </a:spcBef>
              <a:buChar char="–"/>
              <a:defRPr sz="2000">
                <a:solidFill>
                  <a:schemeClr val="tx1"/>
                </a:solidFill>
                <a:latin typeface="Times New Roman" charset="0"/>
              </a:defRPr>
            </a:lvl4pPr>
            <a:lvl5pPr marL="2057400" indent="-228600" eaLnBrk="0" hangingPunct="0">
              <a:spcBef>
                <a:spcPct val="20000"/>
              </a:spcBef>
              <a:buChar char="»"/>
              <a:defRPr sz="2000">
                <a:solidFill>
                  <a:schemeClr val="tx1"/>
                </a:solidFill>
                <a:latin typeface="Times New Roman" charset="0"/>
              </a:defRPr>
            </a:lvl5pPr>
            <a:lvl6pPr marL="2514600" indent="-228600" eaLnBrk="0" fontAlgn="base" hangingPunct="0">
              <a:spcBef>
                <a:spcPct val="20000"/>
              </a:spcBef>
              <a:spcAft>
                <a:spcPct val="0"/>
              </a:spcAft>
              <a:buChar char="»"/>
              <a:defRPr sz="2000">
                <a:solidFill>
                  <a:schemeClr val="tx1"/>
                </a:solidFill>
                <a:latin typeface="Times New Roman" charset="0"/>
              </a:defRPr>
            </a:lvl6pPr>
            <a:lvl7pPr marL="2971800" indent="-228600" eaLnBrk="0" fontAlgn="base" hangingPunct="0">
              <a:spcBef>
                <a:spcPct val="20000"/>
              </a:spcBef>
              <a:spcAft>
                <a:spcPct val="0"/>
              </a:spcAft>
              <a:buChar char="»"/>
              <a:defRPr sz="2000">
                <a:solidFill>
                  <a:schemeClr val="tx1"/>
                </a:solidFill>
                <a:latin typeface="Times New Roman" charset="0"/>
              </a:defRPr>
            </a:lvl7pPr>
            <a:lvl8pPr marL="3429000" indent="-228600" eaLnBrk="0" fontAlgn="base" hangingPunct="0">
              <a:spcBef>
                <a:spcPct val="20000"/>
              </a:spcBef>
              <a:spcAft>
                <a:spcPct val="0"/>
              </a:spcAft>
              <a:buChar char="»"/>
              <a:defRPr sz="2000">
                <a:solidFill>
                  <a:schemeClr val="tx1"/>
                </a:solidFill>
                <a:latin typeface="Times New Roman" charset="0"/>
              </a:defRPr>
            </a:lvl8pPr>
            <a:lvl9pPr marL="3886200" indent="-228600" eaLnBrk="0" fontAlgn="base" hangingPunct="0">
              <a:spcBef>
                <a:spcPct val="20000"/>
              </a:spcBef>
              <a:spcAft>
                <a:spcPct val="0"/>
              </a:spcAft>
              <a:buChar char="»"/>
              <a:defRPr sz="2000">
                <a:solidFill>
                  <a:schemeClr val="tx1"/>
                </a:solidFill>
                <a:latin typeface="Times New Roman" charset="0"/>
              </a:defRPr>
            </a:lvl9pPr>
          </a:lstStyle>
          <a:p>
            <a:pPr eaLnBrk="1" hangingPunct="1">
              <a:spcBef>
                <a:spcPct val="0"/>
              </a:spcBef>
              <a:buFontTx/>
              <a:buNone/>
            </a:pPr>
            <a:r>
              <a:rPr lang="en-US" altLang="en-US" sz="1600">
                <a:solidFill>
                  <a:schemeClr val="bg1"/>
                </a:solidFill>
                <a:latin typeface="Arial" charset="0"/>
                <a:cs typeface="Arial" charset="0"/>
              </a:rPr>
              <a:t>www.capnography.com</a:t>
            </a:r>
          </a:p>
        </p:txBody>
      </p:sp>
      <p:sp>
        <p:nvSpPr>
          <p:cNvPr id="6" name="TextBox 5"/>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r>
              <a:rPr lang="en-US" altLang="en-US" sz="4000" smtClean="0">
                <a:solidFill>
                  <a:srgbClr val="FFFFFF"/>
                </a:solidFill>
                <a:latin typeface="Arial" charset="0"/>
                <a:cs typeface="Arial" charset="0"/>
              </a:rPr>
              <a:t>Confirmation of Intubation</a:t>
            </a:r>
            <a:br>
              <a:rPr lang="en-US" altLang="en-US" sz="4000" smtClean="0">
                <a:solidFill>
                  <a:srgbClr val="FFFFFF"/>
                </a:solidFill>
                <a:latin typeface="Arial" charset="0"/>
                <a:cs typeface="Arial" charset="0"/>
              </a:rPr>
            </a:br>
            <a:r>
              <a:rPr lang="en-US" altLang="en-US" sz="4000" smtClean="0">
                <a:solidFill>
                  <a:srgbClr val="FFFFFF"/>
                </a:solidFill>
                <a:latin typeface="Arial" charset="0"/>
                <a:cs typeface="Arial" charset="0"/>
              </a:rPr>
              <a:t>Misplaced Endo-tracheal tube</a:t>
            </a:r>
          </a:p>
        </p:txBody>
      </p:sp>
      <p:pic>
        <p:nvPicPr>
          <p:cNvPr id="28675" name="Picture 2" descr="esophageal1.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43300" y="2743200"/>
            <a:ext cx="20574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3505200" y="6519863"/>
            <a:ext cx="2282825" cy="338137"/>
          </a:xfrm>
          <a:prstGeom prst="rect">
            <a:avLst/>
          </a:prstGeom>
          <a:noFill/>
        </p:spPr>
        <p:txBody>
          <a:bodyPr wrap="none">
            <a:spAutoFit/>
          </a:bodyPr>
          <a:lstStyle/>
          <a:p>
            <a:pPr>
              <a:defRPr/>
            </a:pPr>
            <a:r>
              <a:rPr lang="en-US" sz="1600" dirty="0">
                <a:solidFill>
                  <a:schemeClr val="accent3"/>
                </a:solidFill>
                <a:latin typeface="Arial" pitchFamily="34" charset="0"/>
                <a:cs typeface="Arial" pitchFamily="34" charset="0"/>
              </a:rPr>
              <a:t>www.capnography.com</a:t>
            </a:r>
          </a:p>
        </p:txBody>
      </p:sp>
      <p:sp>
        <p:nvSpPr>
          <p:cNvPr id="6" name="TextBox 5"/>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solidFill>
                  <a:schemeClr val="accent3"/>
                </a:solidFill>
                <a:latin typeface="Arial" pitchFamily="34" charset="0"/>
                <a:cs typeface="Arial" pitchFamily="34" charset="0"/>
              </a:rPr>
              <a:t>Normal vs.</a:t>
            </a:r>
            <a:br>
              <a:rPr lang="en-US" dirty="0" smtClean="0">
                <a:solidFill>
                  <a:schemeClr val="accent3"/>
                </a:solidFill>
                <a:latin typeface="Arial" pitchFamily="34" charset="0"/>
                <a:cs typeface="Arial" pitchFamily="34" charset="0"/>
              </a:rPr>
            </a:br>
            <a:r>
              <a:rPr lang="en-US" dirty="0" err="1" smtClean="0">
                <a:solidFill>
                  <a:schemeClr val="accent3"/>
                </a:solidFill>
                <a:latin typeface="Arial" pitchFamily="34" charset="0"/>
                <a:cs typeface="Arial" pitchFamily="34" charset="0"/>
              </a:rPr>
              <a:t>Bronchospasm</a:t>
            </a:r>
            <a:r>
              <a:rPr lang="en-US" dirty="0" smtClean="0">
                <a:solidFill>
                  <a:schemeClr val="accent3"/>
                </a:solidFill>
                <a:latin typeface="Arial" pitchFamily="34" charset="0"/>
                <a:cs typeface="Arial" pitchFamily="34" charset="0"/>
              </a:rPr>
              <a:t>/COPD</a:t>
            </a:r>
          </a:p>
        </p:txBody>
      </p:sp>
      <p:pic>
        <p:nvPicPr>
          <p:cNvPr id="29699" name="Picture 2" descr="nromalbroncho.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2590800"/>
            <a:ext cx="20574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0" name="Picture 3" descr="bronch.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1600" y="2590800"/>
            <a:ext cx="20574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3505200" y="6519863"/>
            <a:ext cx="2282825" cy="338137"/>
          </a:xfrm>
          <a:prstGeom prst="rect">
            <a:avLst/>
          </a:prstGeom>
          <a:noFill/>
        </p:spPr>
        <p:txBody>
          <a:bodyPr wrap="none">
            <a:spAutoFit/>
          </a:bodyPr>
          <a:lstStyle/>
          <a:p>
            <a:pPr>
              <a:defRPr/>
            </a:pPr>
            <a:r>
              <a:rPr lang="en-US" sz="1600" dirty="0">
                <a:solidFill>
                  <a:schemeClr val="accent3"/>
                </a:solidFill>
                <a:latin typeface="Arial" pitchFamily="34" charset="0"/>
                <a:cs typeface="Arial" pitchFamily="34" charset="0"/>
              </a:rPr>
              <a:t>www.capnography.com</a:t>
            </a:r>
          </a:p>
        </p:txBody>
      </p:sp>
      <p:sp>
        <p:nvSpPr>
          <p:cNvPr id="7" name="TextBox 6"/>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p:cNvSpPr>
            <a:spLocks noGrp="1" noChangeArrowheads="1"/>
          </p:cNvSpPr>
          <p:nvPr>
            <p:ph type="ctrTitle"/>
          </p:nvPr>
        </p:nvSpPr>
        <p:spPr/>
        <p:txBody>
          <a:bodyPr/>
          <a:lstStyle/>
          <a:p>
            <a:r>
              <a:rPr lang="en-US" altLang="en-US" smtClean="0">
                <a:solidFill>
                  <a:schemeClr val="bg1"/>
                </a:solidFill>
                <a:latin typeface="Arial" charset="0"/>
                <a:cs typeface="Arial" charset="0"/>
              </a:rPr>
              <a:t>Ventilation</a:t>
            </a:r>
          </a:p>
        </p:txBody>
      </p:sp>
      <p:sp>
        <p:nvSpPr>
          <p:cNvPr id="30723" name="Rectangle 5"/>
          <p:cNvSpPr>
            <a:spLocks noGrp="1" noChangeArrowheads="1"/>
          </p:cNvSpPr>
          <p:nvPr>
            <p:ph type="subTitle" idx="1"/>
          </p:nvPr>
        </p:nvSpPr>
        <p:spPr/>
        <p:txBody>
          <a:bodyPr/>
          <a:lstStyle/>
          <a:p>
            <a:endParaRPr lang="en-US" altLang="en-US" smtClean="0"/>
          </a:p>
        </p:txBody>
      </p:sp>
      <p:sp>
        <p:nvSpPr>
          <p:cNvPr id="5" name="TextBox 4"/>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ltLang="en-US" sz="3200" smtClean="0">
                <a:solidFill>
                  <a:srgbClr val="FFFF00"/>
                </a:solidFill>
                <a:latin typeface="Arial" charset="0"/>
                <a:cs typeface="Arial" charset="0"/>
              </a:rPr>
              <a:t>Pulse oximeter is an excellent monitor of hypoxia</a:t>
            </a:r>
            <a:br>
              <a:rPr lang="en-US" altLang="en-US" sz="3200" smtClean="0">
                <a:solidFill>
                  <a:srgbClr val="FFFF00"/>
                </a:solidFill>
                <a:latin typeface="Arial" charset="0"/>
                <a:cs typeface="Arial" charset="0"/>
              </a:rPr>
            </a:br>
            <a:r>
              <a:rPr lang="en-US" altLang="en-US" sz="3200" smtClean="0">
                <a:solidFill>
                  <a:srgbClr val="FFFF00"/>
                </a:solidFill>
                <a:latin typeface="Arial" charset="0"/>
                <a:cs typeface="Arial" charset="0"/>
              </a:rPr>
              <a:t>but may not identify the etiology</a:t>
            </a:r>
            <a:r>
              <a:rPr lang="en-US" altLang="en-US" smtClean="0"/>
              <a:t/>
            </a:r>
            <a:br>
              <a:rPr lang="en-US" altLang="en-US" smtClean="0"/>
            </a:br>
            <a:endParaRPr lang="en-US" altLang="en-US" smtClean="0"/>
          </a:p>
        </p:txBody>
      </p:sp>
      <p:pic>
        <p:nvPicPr>
          <p:cNvPr id="4099" name="Picture 3" descr="pulseox"/>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22860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altLang="en-US" sz="3600" smtClean="0">
                <a:solidFill>
                  <a:schemeClr val="bg1"/>
                </a:solidFill>
                <a:latin typeface="Arial" charset="0"/>
                <a:cs typeface="Arial" charset="0"/>
              </a:rPr>
              <a:t>Noninvasive Monitor of Ventilation</a:t>
            </a:r>
          </a:p>
        </p:txBody>
      </p:sp>
      <p:sp>
        <p:nvSpPr>
          <p:cNvPr id="31747" name="Rectangle 3"/>
          <p:cNvSpPr>
            <a:spLocks noGrp="1" noChangeArrowheads="1"/>
          </p:cNvSpPr>
          <p:nvPr>
            <p:ph type="body" idx="1"/>
          </p:nvPr>
        </p:nvSpPr>
        <p:spPr/>
        <p:txBody>
          <a:bodyPr/>
          <a:lstStyle/>
          <a:p>
            <a:endParaRPr lang="en-US" altLang="en-US" smtClean="0"/>
          </a:p>
        </p:txBody>
      </p:sp>
      <p:pic>
        <p:nvPicPr>
          <p:cNvPr id="31748" name="Picture 4" descr="a-ep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2311400"/>
            <a:ext cx="5829300" cy="333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altLang="en-US" sz="3600" smtClean="0">
                <a:solidFill>
                  <a:schemeClr val="bg1"/>
                </a:solidFill>
                <a:latin typeface="Arial" charset="0"/>
                <a:cs typeface="Arial" charset="0"/>
              </a:rPr>
              <a:t>Noninvasive Monitor of Ventilation</a:t>
            </a:r>
          </a:p>
        </p:txBody>
      </p:sp>
      <p:sp>
        <p:nvSpPr>
          <p:cNvPr id="32771" name="Rectangle 3"/>
          <p:cNvSpPr>
            <a:spLocks noGrp="1" noChangeArrowheads="1"/>
          </p:cNvSpPr>
          <p:nvPr>
            <p:ph type="body" idx="1"/>
          </p:nvPr>
        </p:nvSpPr>
        <p:spPr/>
        <p:txBody>
          <a:bodyPr/>
          <a:lstStyle/>
          <a:p>
            <a:endParaRPr lang="en-US" altLang="en-US" smtClean="0"/>
          </a:p>
        </p:txBody>
      </p:sp>
      <p:pic>
        <p:nvPicPr>
          <p:cNvPr id="32772" name="Picture 4" descr="areay"/>
          <p:cNvPicPr preferRelativeResize="0">
            <a:picLocks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598613" y="2311400"/>
            <a:ext cx="5832475" cy="332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Box 2"/>
          <p:cNvSpPr txBox="1">
            <a:spLocks noChangeArrowheads="1"/>
          </p:cNvSpPr>
          <p:nvPr/>
        </p:nvSpPr>
        <p:spPr bwMode="auto">
          <a:xfrm>
            <a:off x="2667000" y="914400"/>
            <a:ext cx="36925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Times New Roman" charset="0"/>
              </a:defRPr>
            </a:lvl1pPr>
            <a:lvl2pPr marL="742950" indent="-285750" eaLnBrk="0" hangingPunct="0">
              <a:spcBef>
                <a:spcPct val="20000"/>
              </a:spcBef>
              <a:buChar char="–"/>
              <a:defRPr sz="2800">
                <a:solidFill>
                  <a:schemeClr val="tx1"/>
                </a:solidFill>
                <a:latin typeface="Times New Roman" charset="0"/>
              </a:defRPr>
            </a:lvl2pPr>
            <a:lvl3pPr marL="1143000" indent="-228600" eaLnBrk="0" hangingPunct="0">
              <a:spcBef>
                <a:spcPct val="20000"/>
              </a:spcBef>
              <a:buChar char="•"/>
              <a:defRPr sz="2400">
                <a:solidFill>
                  <a:schemeClr val="tx1"/>
                </a:solidFill>
                <a:latin typeface="Times New Roman" charset="0"/>
              </a:defRPr>
            </a:lvl3pPr>
            <a:lvl4pPr marL="1600200" indent="-228600" eaLnBrk="0" hangingPunct="0">
              <a:spcBef>
                <a:spcPct val="20000"/>
              </a:spcBef>
              <a:buChar char="–"/>
              <a:defRPr sz="2000">
                <a:solidFill>
                  <a:schemeClr val="tx1"/>
                </a:solidFill>
                <a:latin typeface="Times New Roman" charset="0"/>
              </a:defRPr>
            </a:lvl4pPr>
            <a:lvl5pPr marL="2057400" indent="-228600" eaLnBrk="0" hangingPunct="0">
              <a:spcBef>
                <a:spcPct val="20000"/>
              </a:spcBef>
              <a:buChar char="»"/>
              <a:defRPr sz="2000">
                <a:solidFill>
                  <a:schemeClr val="tx1"/>
                </a:solidFill>
                <a:latin typeface="Times New Roman" charset="0"/>
              </a:defRPr>
            </a:lvl5pPr>
            <a:lvl6pPr marL="2514600" indent="-228600" eaLnBrk="0" fontAlgn="base" hangingPunct="0">
              <a:spcBef>
                <a:spcPct val="20000"/>
              </a:spcBef>
              <a:spcAft>
                <a:spcPct val="0"/>
              </a:spcAft>
              <a:buChar char="»"/>
              <a:defRPr sz="2000">
                <a:solidFill>
                  <a:schemeClr val="tx1"/>
                </a:solidFill>
                <a:latin typeface="Times New Roman" charset="0"/>
              </a:defRPr>
            </a:lvl6pPr>
            <a:lvl7pPr marL="2971800" indent="-228600" eaLnBrk="0" fontAlgn="base" hangingPunct="0">
              <a:spcBef>
                <a:spcPct val="20000"/>
              </a:spcBef>
              <a:spcAft>
                <a:spcPct val="0"/>
              </a:spcAft>
              <a:buChar char="»"/>
              <a:defRPr sz="2000">
                <a:solidFill>
                  <a:schemeClr val="tx1"/>
                </a:solidFill>
                <a:latin typeface="Times New Roman" charset="0"/>
              </a:defRPr>
            </a:lvl7pPr>
            <a:lvl8pPr marL="3429000" indent="-228600" eaLnBrk="0" fontAlgn="base" hangingPunct="0">
              <a:spcBef>
                <a:spcPct val="20000"/>
              </a:spcBef>
              <a:spcAft>
                <a:spcPct val="0"/>
              </a:spcAft>
              <a:buChar char="»"/>
              <a:defRPr sz="2000">
                <a:solidFill>
                  <a:schemeClr val="tx1"/>
                </a:solidFill>
                <a:latin typeface="Times New Roman" charset="0"/>
              </a:defRPr>
            </a:lvl8pPr>
            <a:lvl9pPr marL="3886200" indent="-228600" eaLnBrk="0" fontAlgn="base" hangingPunct="0">
              <a:spcBef>
                <a:spcPct val="20000"/>
              </a:spcBef>
              <a:spcAft>
                <a:spcPct val="0"/>
              </a:spcAft>
              <a:buChar char="»"/>
              <a:defRPr sz="2000">
                <a:solidFill>
                  <a:schemeClr val="tx1"/>
                </a:solidFill>
                <a:latin typeface="Times New Roman" charset="0"/>
              </a:defRPr>
            </a:lvl9pPr>
          </a:lstStyle>
          <a:p>
            <a:pPr eaLnBrk="1" hangingPunct="1">
              <a:spcBef>
                <a:spcPct val="0"/>
              </a:spcBef>
              <a:buFontTx/>
              <a:buNone/>
            </a:pPr>
            <a:r>
              <a:rPr lang="en-US" altLang="en-US" sz="4000">
                <a:solidFill>
                  <a:srgbClr val="FFFFFF"/>
                </a:solidFill>
                <a:latin typeface="Arial" charset="0"/>
                <a:cs typeface="Arial" charset="0"/>
              </a:rPr>
              <a:t>Hypoventilation</a:t>
            </a:r>
          </a:p>
        </p:txBody>
      </p:sp>
      <p:sp>
        <p:nvSpPr>
          <p:cNvPr id="4" name="TextBox 3"/>
          <p:cNvSpPr txBox="1"/>
          <p:nvPr/>
        </p:nvSpPr>
        <p:spPr>
          <a:xfrm>
            <a:off x="3505200" y="6519863"/>
            <a:ext cx="2282825" cy="338137"/>
          </a:xfrm>
          <a:prstGeom prst="rect">
            <a:avLst/>
          </a:prstGeom>
          <a:noFill/>
        </p:spPr>
        <p:txBody>
          <a:bodyPr wrap="none">
            <a:spAutoFit/>
          </a:bodyPr>
          <a:lstStyle/>
          <a:p>
            <a:pPr>
              <a:defRPr/>
            </a:pPr>
            <a:r>
              <a:rPr lang="en-US" sz="1600" dirty="0">
                <a:solidFill>
                  <a:schemeClr val="accent3"/>
                </a:solidFill>
                <a:latin typeface="Arial" pitchFamily="34" charset="0"/>
                <a:cs typeface="Arial" pitchFamily="34" charset="0"/>
              </a:rPr>
              <a:t>www.capnography.com</a:t>
            </a:r>
          </a:p>
        </p:txBody>
      </p:sp>
      <p:pic>
        <p:nvPicPr>
          <p:cNvPr id="33796" name="Picture 4" descr="hypoventilation.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2743200"/>
            <a:ext cx="41148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1" descr="hyperventilation.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2743200"/>
            <a:ext cx="41148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9" name="TextBox 2"/>
          <p:cNvSpPr txBox="1">
            <a:spLocks noChangeArrowheads="1"/>
          </p:cNvSpPr>
          <p:nvPr/>
        </p:nvSpPr>
        <p:spPr bwMode="auto">
          <a:xfrm>
            <a:off x="2667000" y="914400"/>
            <a:ext cx="38639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Times New Roman" charset="0"/>
              </a:defRPr>
            </a:lvl1pPr>
            <a:lvl2pPr marL="742950" indent="-285750" eaLnBrk="0" hangingPunct="0">
              <a:spcBef>
                <a:spcPct val="20000"/>
              </a:spcBef>
              <a:buChar char="–"/>
              <a:defRPr sz="2800">
                <a:solidFill>
                  <a:schemeClr val="tx1"/>
                </a:solidFill>
                <a:latin typeface="Times New Roman" charset="0"/>
              </a:defRPr>
            </a:lvl2pPr>
            <a:lvl3pPr marL="1143000" indent="-228600" eaLnBrk="0" hangingPunct="0">
              <a:spcBef>
                <a:spcPct val="20000"/>
              </a:spcBef>
              <a:buChar char="•"/>
              <a:defRPr sz="2400">
                <a:solidFill>
                  <a:schemeClr val="tx1"/>
                </a:solidFill>
                <a:latin typeface="Times New Roman" charset="0"/>
              </a:defRPr>
            </a:lvl3pPr>
            <a:lvl4pPr marL="1600200" indent="-228600" eaLnBrk="0" hangingPunct="0">
              <a:spcBef>
                <a:spcPct val="20000"/>
              </a:spcBef>
              <a:buChar char="–"/>
              <a:defRPr sz="2000">
                <a:solidFill>
                  <a:schemeClr val="tx1"/>
                </a:solidFill>
                <a:latin typeface="Times New Roman" charset="0"/>
              </a:defRPr>
            </a:lvl4pPr>
            <a:lvl5pPr marL="2057400" indent="-228600" eaLnBrk="0" hangingPunct="0">
              <a:spcBef>
                <a:spcPct val="20000"/>
              </a:spcBef>
              <a:buChar char="»"/>
              <a:defRPr sz="2000">
                <a:solidFill>
                  <a:schemeClr val="tx1"/>
                </a:solidFill>
                <a:latin typeface="Times New Roman" charset="0"/>
              </a:defRPr>
            </a:lvl5pPr>
            <a:lvl6pPr marL="2514600" indent="-228600" eaLnBrk="0" fontAlgn="base" hangingPunct="0">
              <a:spcBef>
                <a:spcPct val="20000"/>
              </a:spcBef>
              <a:spcAft>
                <a:spcPct val="0"/>
              </a:spcAft>
              <a:buChar char="»"/>
              <a:defRPr sz="2000">
                <a:solidFill>
                  <a:schemeClr val="tx1"/>
                </a:solidFill>
                <a:latin typeface="Times New Roman" charset="0"/>
              </a:defRPr>
            </a:lvl6pPr>
            <a:lvl7pPr marL="2971800" indent="-228600" eaLnBrk="0" fontAlgn="base" hangingPunct="0">
              <a:spcBef>
                <a:spcPct val="20000"/>
              </a:spcBef>
              <a:spcAft>
                <a:spcPct val="0"/>
              </a:spcAft>
              <a:buChar char="»"/>
              <a:defRPr sz="2000">
                <a:solidFill>
                  <a:schemeClr val="tx1"/>
                </a:solidFill>
                <a:latin typeface="Times New Roman" charset="0"/>
              </a:defRPr>
            </a:lvl7pPr>
            <a:lvl8pPr marL="3429000" indent="-228600" eaLnBrk="0" fontAlgn="base" hangingPunct="0">
              <a:spcBef>
                <a:spcPct val="20000"/>
              </a:spcBef>
              <a:spcAft>
                <a:spcPct val="0"/>
              </a:spcAft>
              <a:buChar char="»"/>
              <a:defRPr sz="2000">
                <a:solidFill>
                  <a:schemeClr val="tx1"/>
                </a:solidFill>
                <a:latin typeface="Times New Roman" charset="0"/>
              </a:defRPr>
            </a:lvl8pPr>
            <a:lvl9pPr marL="3886200" indent="-228600" eaLnBrk="0" fontAlgn="base" hangingPunct="0">
              <a:spcBef>
                <a:spcPct val="20000"/>
              </a:spcBef>
              <a:spcAft>
                <a:spcPct val="0"/>
              </a:spcAft>
              <a:buChar char="»"/>
              <a:defRPr sz="2000">
                <a:solidFill>
                  <a:schemeClr val="tx1"/>
                </a:solidFill>
                <a:latin typeface="Times New Roman" charset="0"/>
              </a:defRPr>
            </a:lvl9pPr>
          </a:lstStyle>
          <a:p>
            <a:pPr eaLnBrk="1" hangingPunct="1">
              <a:spcBef>
                <a:spcPct val="0"/>
              </a:spcBef>
              <a:buFontTx/>
              <a:buNone/>
            </a:pPr>
            <a:r>
              <a:rPr lang="en-US" altLang="en-US" sz="4000">
                <a:solidFill>
                  <a:srgbClr val="FFFFFF"/>
                </a:solidFill>
                <a:latin typeface="Arial" charset="0"/>
                <a:cs typeface="Arial" charset="0"/>
              </a:rPr>
              <a:t>Hyperventilation</a:t>
            </a:r>
          </a:p>
        </p:txBody>
      </p:sp>
      <p:sp>
        <p:nvSpPr>
          <p:cNvPr id="4" name="TextBox 3"/>
          <p:cNvSpPr txBox="1"/>
          <p:nvPr/>
        </p:nvSpPr>
        <p:spPr>
          <a:xfrm>
            <a:off x="3505200" y="6519863"/>
            <a:ext cx="2282825" cy="338137"/>
          </a:xfrm>
          <a:prstGeom prst="rect">
            <a:avLst/>
          </a:prstGeom>
          <a:noFill/>
        </p:spPr>
        <p:txBody>
          <a:bodyPr wrap="none">
            <a:spAutoFit/>
          </a:bodyPr>
          <a:lstStyle/>
          <a:p>
            <a:pPr>
              <a:defRPr/>
            </a:pPr>
            <a:r>
              <a:rPr lang="en-US" sz="1600" dirty="0">
                <a:solidFill>
                  <a:schemeClr val="accent3"/>
                </a:solidFill>
                <a:latin typeface="Arial" pitchFamily="34" charset="0"/>
                <a:cs typeface="Arial" pitchFamily="34" charset="0"/>
              </a:rPr>
              <a:t>www.capnography.com</a:t>
            </a:r>
          </a:p>
        </p:txBody>
      </p:sp>
      <p:sp>
        <p:nvSpPr>
          <p:cNvPr id="6" name="TextBox 5"/>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3" descr="C:\Bhavani\Capnopictoxygen\DSC001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2362200"/>
            <a:ext cx="3733800"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3" name="Picture 4" descr="C:\Bhavani\Capnopictoxygen\DSC0009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2438400"/>
            <a:ext cx="36576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4" name="TextBox 6"/>
          <p:cNvSpPr txBox="1">
            <a:spLocks noChangeArrowheads="1"/>
          </p:cNvSpPr>
          <p:nvPr/>
        </p:nvSpPr>
        <p:spPr bwMode="auto">
          <a:xfrm>
            <a:off x="3352800" y="6324600"/>
            <a:ext cx="22828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Times New Roman" charset="0"/>
              </a:defRPr>
            </a:lvl1pPr>
            <a:lvl2pPr marL="742950" indent="-285750" eaLnBrk="0" hangingPunct="0">
              <a:spcBef>
                <a:spcPct val="20000"/>
              </a:spcBef>
              <a:buChar char="–"/>
              <a:defRPr sz="2800">
                <a:solidFill>
                  <a:schemeClr val="tx1"/>
                </a:solidFill>
                <a:latin typeface="Times New Roman" charset="0"/>
              </a:defRPr>
            </a:lvl2pPr>
            <a:lvl3pPr marL="1143000" indent="-228600" eaLnBrk="0" hangingPunct="0">
              <a:spcBef>
                <a:spcPct val="20000"/>
              </a:spcBef>
              <a:buChar char="•"/>
              <a:defRPr sz="2400">
                <a:solidFill>
                  <a:schemeClr val="tx1"/>
                </a:solidFill>
                <a:latin typeface="Times New Roman" charset="0"/>
              </a:defRPr>
            </a:lvl3pPr>
            <a:lvl4pPr marL="1600200" indent="-228600" eaLnBrk="0" hangingPunct="0">
              <a:spcBef>
                <a:spcPct val="20000"/>
              </a:spcBef>
              <a:buChar char="–"/>
              <a:defRPr sz="2000">
                <a:solidFill>
                  <a:schemeClr val="tx1"/>
                </a:solidFill>
                <a:latin typeface="Times New Roman" charset="0"/>
              </a:defRPr>
            </a:lvl4pPr>
            <a:lvl5pPr marL="2057400" indent="-228600" eaLnBrk="0" hangingPunct="0">
              <a:spcBef>
                <a:spcPct val="20000"/>
              </a:spcBef>
              <a:buChar char="»"/>
              <a:defRPr sz="2000">
                <a:solidFill>
                  <a:schemeClr val="tx1"/>
                </a:solidFill>
                <a:latin typeface="Times New Roman" charset="0"/>
              </a:defRPr>
            </a:lvl5pPr>
            <a:lvl6pPr marL="2514600" indent="-228600" eaLnBrk="0" fontAlgn="base" hangingPunct="0">
              <a:spcBef>
                <a:spcPct val="20000"/>
              </a:spcBef>
              <a:spcAft>
                <a:spcPct val="0"/>
              </a:spcAft>
              <a:buChar char="»"/>
              <a:defRPr sz="2000">
                <a:solidFill>
                  <a:schemeClr val="tx1"/>
                </a:solidFill>
                <a:latin typeface="Times New Roman" charset="0"/>
              </a:defRPr>
            </a:lvl6pPr>
            <a:lvl7pPr marL="2971800" indent="-228600" eaLnBrk="0" fontAlgn="base" hangingPunct="0">
              <a:spcBef>
                <a:spcPct val="20000"/>
              </a:spcBef>
              <a:spcAft>
                <a:spcPct val="0"/>
              </a:spcAft>
              <a:buChar char="»"/>
              <a:defRPr sz="2000">
                <a:solidFill>
                  <a:schemeClr val="tx1"/>
                </a:solidFill>
                <a:latin typeface="Times New Roman" charset="0"/>
              </a:defRPr>
            </a:lvl7pPr>
            <a:lvl8pPr marL="3429000" indent="-228600" eaLnBrk="0" fontAlgn="base" hangingPunct="0">
              <a:spcBef>
                <a:spcPct val="20000"/>
              </a:spcBef>
              <a:spcAft>
                <a:spcPct val="0"/>
              </a:spcAft>
              <a:buChar char="»"/>
              <a:defRPr sz="2000">
                <a:solidFill>
                  <a:schemeClr val="tx1"/>
                </a:solidFill>
                <a:latin typeface="Times New Roman" charset="0"/>
              </a:defRPr>
            </a:lvl8pPr>
            <a:lvl9pPr marL="3886200" indent="-228600" eaLnBrk="0" fontAlgn="base" hangingPunct="0">
              <a:spcBef>
                <a:spcPct val="20000"/>
              </a:spcBef>
              <a:spcAft>
                <a:spcPct val="0"/>
              </a:spcAft>
              <a:buChar char="»"/>
              <a:defRPr sz="2000">
                <a:solidFill>
                  <a:schemeClr val="tx1"/>
                </a:solidFill>
                <a:latin typeface="Times New Roman" charset="0"/>
              </a:defRPr>
            </a:lvl9pPr>
          </a:lstStyle>
          <a:p>
            <a:pPr eaLnBrk="1" hangingPunct="1">
              <a:spcBef>
                <a:spcPct val="0"/>
              </a:spcBef>
              <a:buFontTx/>
              <a:buNone/>
            </a:pPr>
            <a:r>
              <a:rPr lang="en-US" altLang="en-US" sz="1600">
                <a:solidFill>
                  <a:schemeClr val="bg1"/>
                </a:solidFill>
                <a:latin typeface="Arial" charset="0"/>
                <a:cs typeface="Arial" charset="0"/>
              </a:rPr>
              <a:t>www.capnography.com</a:t>
            </a:r>
          </a:p>
        </p:txBody>
      </p:sp>
      <p:sp>
        <p:nvSpPr>
          <p:cNvPr id="35845" name="Rectangle 2"/>
          <p:cNvSpPr txBox="1">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Times New Roman" charset="0"/>
              </a:defRPr>
            </a:lvl1pPr>
            <a:lvl2pPr marL="742950" indent="-285750" eaLnBrk="0" hangingPunct="0">
              <a:spcBef>
                <a:spcPct val="20000"/>
              </a:spcBef>
              <a:buChar char="–"/>
              <a:defRPr sz="2800">
                <a:solidFill>
                  <a:schemeClr val="tx1"/>
                </a:solidFill>
                <a:latin typeface="Times New Roman" charset="0"/>
              </a:defRPr>
            </a:lvl2pPr>
            <a:lvl3pPr marL="1143000" indent="-228600" eaLnBrk="0" hangingPunct="0">
              <a:spcBef>
                <a:spcPct val="20000"/>
              </a:spcBef>
              <a:buChar char="•"/>
              <a:defRPr sz="2400">
                <a:solidFill>
                  <a:schemeClr val="tx1"/>
                </a:solidFill>
                <a:latin typeface="Times New Roman" charset="0"/>
              </a:defRPr>
            </a:lvl3pPr>
            <a:lvl4pPr marL="1600200" indent="-228600" eaLnBrk="0" hangingPunct="0">
              <a:spcBef>
                <a:spcPct val="20000"/>
              </a:spcBef>
              <a:buChar char="–"/>
              <a:defRPr sz="2000">
                <a:solidFill>
                  <a:schemeClr val="tx1"/>
                </a:solidFill>
                <a:latin typeface="Times New Roman" charset="0"/>
              </a:defRPr>
            </a:lvl4pPr>
            <a:lvl5pPr marL="2057400" indent="-228600" eaLnBrk="0" hangingPunct="0">
              <a:spcBef>
                <a:spcPct val="20000"/>
              </a:spcBef>
              <a:buChar char="»"/>
              <a:defRPr sz="2000">
                <a:solidFill>
                  <a:schemeClr val="tx1"/>
                </a:solidFill>
                <a:latin typeface="Times New Roman" charset="0"/>
              </a:defRPr>
            </a:lvl5pPr>
            <a:lvl6pPr marL="2514600" indent="-228600" eaLnBrk="0" fontAlgn="base" hangingPunct="0">
              <a:spcBef>
                <a:spcPct val="20000"/>
              </a:spcBef>
              <a:spcAft>
                <a:spcPct val="0"/>
              </a:spcAft>
              <a:buChar char="»"/>
              <a:defRPr sz="2000">
                <a:solidFill>
                  <a:schemeClr val="tx1"/>
                </a:solidFill>
                <a:latin typeface="Times New Roman" charset="0"/>
              </a:defRPr>
            </a:lvl6pPr>
            <a:lvl7pPr marL="2971800" indent="-228600" eaLnBrk="0" fontAlgn="base" hangingPunct="0">
              <a:spcBef>
                <a:spcPct val="20000"/>
              </a:spcBef>
              <a:spcAft>
                <a:spcPct val="0"/>
              </a:spcAft>
              <a:buChar char="»"/>
              <a:defRPr sz="2000">
                <a:solidFill>
                  <a:schemeClr val="tx1"/>
                </a:solidFill>
                <a:latin typeface="Times New Roman" charset="0"/>
              </a:defRPr>
            </a:lvl7pPr>
            <a:lvl8pPr marL="3429000" indent="-228600" eaLnBrk="0" fontAlgn="base" hangingPunct="0">
              <a:spcBef>
                <a:spcPct val="20000"/>
              </a:spcBef>
              <a:spcAft>
                <a:spcPct val="0"/>
              </a:spcAft>
              <a:buChar char="»"/>
              <a:defRPr sz="2000">
                <a:solidFill>
                  <a:schemeClr val="tx1"/>
                </a:solidFill>
                <a:latin typeface="Times New Roman" charset="0"/>
              </a:defRPr>
            </a:lvl8pPr>
            <a:lvl9pPr marL="3886200" indent="-228600" eaLnBrk="0" fontAlgn="base" hangingPunct="0">
              <a:spcBef>
                <a:spcPct val="20000"/>
              </a:spcBef>
              <a:spcAft>
                <a:spcPct val="0"/>
              </a:spcAft>
              <a:buChar char="»"/>
              <a:defRPr sz="2000">
                <a:solidFill>
                  <a:schemeClr val="tx1"/>
                </a:solidFill>
                <a:latin typeface="Times New Roman" charset="0"/>
              </a:defRPr>
            </a:lvl9pPr>
          </a:lstStyle>
          <a:p>
            <a:pPr algn="ctr" eaLnBrk="1" hangingPunct="1">
              <a:spcBef>
                <a:spcPct val="0"/>
              </a:spcBef>
              <a:buFontTx/>
              <a:buNone/>
            </a:pPr>
            <a:r>
              <a:rPr lang="en-US" altLang="en-US" sz="4400">
                <a:solidFill>
                  <a:schemeClr val="bg1"/>
                </a:solidFill>
                <a:latin typeface="Arial" charset="0"/>
                <a:cs typeface="Arial" charset="0"/>
              </a:rPr>
              <a:t>Over Sedation</a:t>
            </a:r>
          </a:p>
        </p:txBody>
      </p:sp>
      <p:sp>
        <p:nvSpPr>
          <p:cNvPr id="7" name="TextBox 6"/>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p:txBody>
          <a:bodyPr/>
          <a:lstStyle/>
          <a:p>
            <a:pPr eaLnBrk="1" hangingPunct="1"/>
            <a:r>
              <a:rPr lang="en-US" altLang="en-US" smtClean="0">
                <a:solidFill>
                  <a:schemeClr val="bg1"/>
                </a:solidFill>
                <a:latin typeface="Arial" charset="0"/>
                <a:cs typeface="Arial" charset="0"/>
              </a:rPr>
              <a:t>Over Sedation</a:t>
            </a:r>
          </a:p>
        </p:txBody>
      </p:sp>
      <p:pic>
        <p:nvPicPr>
          <p:cNvPr id="36867" name="Picture 5" descr="C:\Bhavani\Capnopictoxygen\DSC0009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2438400"/>
            <a:ext cx="3733800"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68" name="Picture 6" descr="C:\Bhavani\Capnopictoxygen\DSC0009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0" y="2438400"/>
            <a:ext cx="38100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9" name="TextBox 6"/>
          <p:cNvSpPr txBox="1">
            <a:spLocks noChangeArrowheads="1"/>
          </p:cNvSpPr>
          <p:nvPr/>
        </p:nvSpPr>
        <p:spPr bwMode="auto">
          <a:xfrm>
            <a:off x="3352800" y="6324600"/>
            <a:ext cx="22828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Times New Roman" charset="0"/>
              </a:defRPr>
            </a:lvl1pPr>
            <a:lvl2pPr marL="742950" indent="-285750" eaLnBrk="0" hangingPunct="0">
              <a:spcBef>
                <a:spcPct val="20000"/>
              </a:spcBef>
              <a:buChar char="–"/>
              <a:defRPr sz="2800">
                <a:solidFill>
                  <a:schemeClr val="tx1"/>
                </a:solidFill>
                <a:latin typeface="Times New Roman" charset="0"/>
              </a:defRPr>
            </a:lvl2pPr>
            <a:lvl3pPr marL="1143000" indent="-228600" eaLnBrk="0" hangingPunct="0">
              <a:spcBef>
                <a:spcPct val="20000"/>
              </a:spcBef>
              <a:buChar char="•"/>
              <a:defRPr sz="2400">
                <a:solidFill>
                  <a:schemeClr val="tx1"/>
                </a:solidFill>
                <a:latin typeface="Times New Roman" charset="0"/>
              </a:defRPr>
            </a:lvl3pPr>
            <a:lvl4pPr marL="1600200" indent="-228600" eaLnBrk="0" hangingPunct="0">
              <a:spcBef>
                <a:spcPct val="20000"/>
              </a:spcBef>
              <a:buChar char="–"/>
              <a:defRPr sz="2000">
                <a:solidFill>
                  <a:schemeClr val="tx1"/>
                </a:solidFill>
                <a:latin typeface="Times New Roman" charset="0"/>
              </a:defRPr>
            </a:lvl4pPr>
            <a:lvl5pPr marL="2057400" indent="-228600" eaLnBrk="0" hangingPunct="0">
              <a:spcBef>
                <a:spcPct val="20000"/>
              </a:spcBef>
              <a:buChar char="»"/>
              <a:defRPr sz="2000">
                <a:solidFill>
                  <a:schemeClr val="tx1"/>
                </a:solidFill>
                <a:latin typeface="Times New Roman" charset="0"/>
              </a:defRPr>
            </a:lvl5pPr>
            <a:lvl6pPr marL="2514600" indent="-228600" eaLnBrk="0" fontAlgn="base" hangingPunct="0">
              <a:spcBef>
                <a:spcPct val="20000"/>
              </a:spcBef>
              <a:spcAft>
                <a:spcPct val="0"/>
              </a:spcAft>
              <a:buChar char="»"/>
              <a:defRPr sz="2000">
                <a:solidFill>
                  <a:schemeClr val="tx1"/>
                </a:solidFill>
                <a:latin typeface="Times New Roman" charset="0"/>
              </a:defRPr>
            </a:lvl6pPr>
            <a:lvl7pPr marL="2971800" indent="-228600" eaLnBrk="0" fontAlgn="base" hangingPunct="0">
              <a:spcBef>
                <a:spcPct val="20000"/>
              </a:spcBef>
              <a:spcAft>
                <a:spcPct val="0"/>
              </a:spcAft>
              <a:buChar char="»"/>
              <a:defRPr sz="2000">
                <a:solidFill>
                  <a:schemeClr val="tx1"/>
                </a:solidFill>
                <a:latin typeface="Times New Roman" charset="0"/>
              </a:defRPr>
            </a:lvl7pPr>
            <a:lvl8pPr marL="3429000" indent="-228600" eaLnBrk="0" fontAlgn="base" hangingPunct="0">
              <a:spcBef>
                <a:spcPct val="20000"/>
              </a:spcBef>
              <a:spcAft>
                <a:spcPct val="0"/>
              </a:spcAft>
              <a:buChar char="»"/>
              <a:defRPr sz="2000">
                <a:solidFill>
                  <a:schemeClr val="tx1"/>
                </a:solidFill>
                <a:latin typeface="Times New Roman" charset="0"/>
              </a:defRPr>
            </a:lvl8pPr>
            <a:lvl9pPr marL="3886200" indent="-228600" eaLnBrk="0" fontAlgn="base" hangingPunct="0">
              <a:spcBef>
                <a:spcPct val="20000"/>
              </a:spcBef>
              <a:spcAft>
                <a:spcPct val="0"/>
              </a:spcAft>
              <a:buChar char="»"/>
              <a:defRPr sz="2000">
                <a:solidFill>
                  <a:schemeClr val="tx1"/>
                </a:solidFill>
                <a:latin typeface="Times New Roman" charset="0"/>
              </a:defRPr>
            </a:lvl9pPr>
          </a:lstStyle>
          <a:p>
            <a:pPr eaLnBrk="1" hangingPunct="1">
              <a:spcBef>
                <a:spcPct val="0"/>
              </a:spcBef>
              <a:buFontTx/>
              <a:buNone/>
            </a:pPr>
            <a:r>
              <a:rPr lang="en-US" altLang="en-US" sz="1600">
                <a:solidFill>
                  <a:schemeClr val="bg1"/>
                </a:solidFill>
                <a:latin typeface="Arial" charset="0"/>
                <a:cs typeface="Arial" charset="0"/>
              </a:rPr>
              <a:t>www.capnography.com</a:t>
            </a:r>
          </a:p>
        </p:txBody>
      </p:sp>
      <p:sp>
        <p:nvSpPr>
          <p:cNvPr id="7" name="TextBox 6"/>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altLang="en-US" sz="3200" smtClean="0">
                <a:solidFill>
                  <a:srgbClr val="FFFFFF"/>
                </a:solidFill>
                <a:latin typeface="Arial" charset="0"/>
                <a:cs typeface="Arial" charset="0"/>
              </a:rPr>
              <a:t>How does cardiac output affect PETCO</a:t>
            </a:r>
            <a:r>
              <a:rPr lang="en-US" altLang="en-US" sz="3200" baseline="-30000" smtClean="0">
                <a:solidFill>
                  <a:srgbClr val="FFFFFF"/>
                </a:solidFill>
                <a:latin typeface="Arial" charset="0"/>
                <a:cs typeface="Arial" charset="0"/>
              </a:rPr>
              <a:t>2</a:t>
            </a:r>
            <a:r>
              <a:rPr lang="en-US" altLang="en-US" sz="3200" smtClean="0">
                <a:solidFill>
                  <a:srgbClr val="FFFFFF"/>
                </a:solidFill>
                <a:latin typeface="Arial" charset="0"/>
                <a:cs typeface="Arial" charset="0"/>
              </a:rPr>
              <a:t>? </a:t>
            </a:r>
            <a:r>
              <a:rPr lang="en-US" altLang="en-US" sz="3200" smtClean="0"/>
              <a:t/>
            </a:r>
            <a:br>
              <a:rPr lang="en-US" altLang="en-US" sz="3200" smtClean="0"/>
            </a:br>
            <a:endParaRPr lang="en-US" altLang="en-US" sz="3200" smtClean="0"/>
          </a:p>
        </p:txBody>
      </p:sp>
      <p:pic>
        <p:nvPicPr>
          <p:cNvPr id="37891" name="Picture 3" descr="C:\Bhavani\Webdoc\Physiology\Images\COETCO2.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1447800"/>
            <a:ext cx="5715000" cy="476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2" name="TextBox 5"/>
          <p:cNvSpPr txBox="1">
            <a:spLocks noChangeArrowheads="1"/>
          </p:cNvSpPr>
          <p:nvPr/>
        </p:nvSpPr>
        <p:spPr bwMode="auto">
          <a:xfrm>
            <a:off x="3352800" y="6324600"/>
            <a:ext cx="22828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Times New Roman" charset="0"/>
              </a:defRPr>
            </a:lvl1pPr>
            <a:lvl2pPr marL="742950" indent="-285750" eaLnBrk="0" hangingPunct="0">
              <a:spcBef>
                <a:spcPct val="20000"/>
              </a:spcBef>
              <a:buChar char="–"/>
              <a:defRPr sz="2800">
                <a:solidFill>
                  <a:schemeClr val="tx1"/>
                </a:solidFill>
                <a:latin typeface="Times New Roman" charset="0"/>
              </a:defRPr>
            </a:lvl2pPr>
            <a:lvl3pPr marL="1143000" indent="-228600" eaLnBrk="0" hangingPunct="0">
              <a:spcBef>
                <a:spcPct val="20000"/>
              </a:spcBef>
              <a:buChar char="•"/>
              <a:defRPr sz="2400">
                <a:solidFill>
                  <a:schemeClr val="tx1"/>
                </a:solidFill>
                <a:latin typeface="Times New Roman" charset="0"/>
              </a:defRPr>
            </a:lvl3pPr>
            <a:lvl4pPr marL="1600200" indent="-228600" eaLnBrk="0" hangingPunct="0">
              <a:spcBef>
                <a:spcPct val="20000"/>
              </a:spcBef>
              <a:buChar char="–"/>
              <a:defRPr sz="2000">
                <a:solidFill>
                  <a:schemeClr val="tx1"/>
                </a:solidFill>
                <a:latin typeface="Times New Roman" charset="0"/>
              </a:defRPr>
            </a:lvl4pPr>
            <a:lvl5pPr marL="2057400" indent="-228600" eaLnBrk="0" hangingPunct="0">
              <a:spcBef>
                <a:spcPct val="20000"/>
              </a:spcBef>
              <a:buChar char="»"/>
              <a:defRPr sz="2000">
                <a:solidFill>
                  <a:schemeClr val="tx1"/>
                </a:solidFill>
                <a:latin typeface="Times New Roman" charset="0"/>
              </a:defRPr>
            </a:lvl5pPr>
            <a:lvl6pPr marL="2514600" indent="-228600" eaLnBrk="0" fontAlgn="base" hangingPunct="0">
              <a:spcBef>
                <a:spcPct val="20000"/>
              </a:spcBef>
              <a:spcAft>
                <a:spcPct val="0"/>
              </a:spcAft>
              <a:buChar char="»"/>
              <a:defRPr sz="2000">
                <a:solidFill>
                  <a:schemeClr val="tx1"/>
                </a:solidFill>
                <a:latin typeface="Times New Roman" charset="0"/>
              </a:defRPr>
            </a:lvl6pPr>
            <a:lvl7pPr marL="2971800" indent="-228600" eaLnBrk="0" fontAlgn="base" hangingPunct="0">
              <a:spcBef>
                <a:spcPct val="20000"/>
              </a:spcBef>
              <a:spcAft>
                <a:spcPct val="0"/>
              </a:spcAft>
              <a:buChar char="»"/>
              <a:defRPr sz="2000">
                <a:solidFill>
                  <a:schemeClr val="tx1"/>
                </a:solidFill>
                <a:latin typeface="Times New Roman" charset="0"/>
              </a:defRPr>
            </a:lvl7pPr>
            <a:lvl8pPr marL="3429000" indent="-228600" eaLnBrk="0" fontAlgn="base" hangingPunct="0">
              <a:spcBef>
                <a:spcPct val="20000"/>
              </a:spcBef>
              <a:spcAft>
                <a:spcPct val="0"/>
              </a:spcAft>
              <a:buChar char="»"/>
              <a:defRPr sz="2000">
                <a:solidFill>
                  <a:schemeClr val="tx1"/>
                </a:solidFill>
                <a:latin typeface="Times New Roman" charset="0"/>
              </a:defRPr>
            </a:lvl8pPr>
            <a:lvl9pPr marL="3886200" indent="-228600" eaLnBrk="0" fontAlgn="base" hangingPunct="0">
              <a:spcBef>
                <a:spcPct val="20000"/>
              </a:spcBef>
              <a:spcAft>
                <a:spcPct val="0"/>
              </a:spcAft>
              <a:buChar char="»"/>
              <a:defRPr sz="2000">
                <a:solidFill>
                  <a:schemeClr val="tx1"/>
                </a:solidFill>
                <a:latin typeface="Times New Roman" charset="0"/>
              </a:defRPr>
            </a:lvl9pPr>
          </a:lstStyle>
          <a:p>
            <a:pPr eaLnBrk="1" hangingPunct="1">
              <a:spcBef>
                <a:spcPct val="0"/>
              </a:spcBef>
              <a:buFontTx/>
              <a:buNone/>
            </a:pPr>
            <a:r>
              <a:rPr lang="en-US" altLang="en-US" sz="1600">
                <a:solidFill>
                  <a:schemeClr val="bg1"/>
                </a:solidFill>
                <a:latin typeface="Arial" charset="0"/>
                <a:cs typeface="Arial" charset="0"/>
              </a:rPr>
              <a:t>www.capnography.com</a:t>
            </a:r>
          </a:p>
        </p:txBody>
      </p:sp>
      <p:sp>
        <p:nvSpPr>
          <p:cNvPr id="6" name="TextBox 5"/>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altLang="en-US" smtClean="0">
                <a:solidFill>
                  <a:schemeClr val="bg1"/>
                </a:solidFill>
                <a:latin typeface="Arial" charset="0"/>
                <a:cs typeface="Arial" charset="0"/>
              </a:rPr>
              <a:t>Decreased cardiac output</a:t>
            </a:r>
          </a:p>
        </p:txBody>
      </p:sp>
      <p:sp>
        <p:nvSpPr>
          <p:cNvPr id="38915" name="TextBox 3"/>
          <p:cNvSpPr txBox="1">
            <a:spLocks noChangeArrowheads="1"/>
          </p:cNvSpPr>
          <p:nvPr/>
        </p:nvSpPr>
        <p:spPr bwMode="auto">
          <a:xfrm>
            <a:off x="3429000" y="6519863"/>
            <a:ext cx="22828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Times New Roman" charset="0"/>
              </a:defRPr>
            </a:lvl1pPr>
            <a:lvl2pPr marL="742950" indent="-285750" eaLnBrk="0" hangingPunct="0">
              <a:spcBef>
                <a:spcPct val="20000"/>
              </a:spcBef>
              <a:buChar char="–"/>
              <a:defRPr sz="2800">
                <a:solidFill>
                  <a:schemeClr val="tx1"/>
                </a:solidFill>
                <a:latin typeface="Times New Roman" charset="0"/>
              </a:defRPr>
            </a:lvl2pPr>
            <a:lvl3pPr marL="1143000" indent="-228600" eaLnBrk="0" hangingPunct="0">
              <a:spcBef>
                <a:spcPct val="20000"/>
              </a:spcBef>
              <a:buChar char="•"/>
              <a:defRPr sz="2400">
                <a:solidFill>
                  <a:schemeClr val="tx1"/>
                </a:solidFill>
                <a:latin typeface="Times New Roman" charset="0"/>
              </a:defRPr>
            </a:lvl3pPr>
            <a:lvl4pPr marL="1600200" indent="-228600" eaLnBrk="0" hangingPunct="0">
              <a:spcBef>
                <a:spcPct val="20000"/>
              </a:spcBef>
              <a:buChar char="–"/>
              <a:defRPr sz="2000">
                <a:solidFill>
                  <a:schemeClr val="tx1"/>
                </a:solidFill>
                <a:latin typeface="Times New Roman" charset="0"/>
              </a:defRPr>
            </a:lvl4pPr>
            <a:lvl5pPr marL="2057400" indent="-228600" eaLnBrk="0" hangingPunct="0">
              <a:spcBef>
                <a:spcPct val="20000"/>
              </a:spcBef>
              <a:buChar char="»"/>
              <a:defRPr sz="2000">
                <a:solidFill>
                  <a:schemeClr val="tx1"/>
                </a:solidFill>
                <a:latin typeface="Times New Roman" charset="0"/>
              </a:defRPr>
            </a:lvl5pPr>
            <a:lvl6pPr marL="2514600" indent="-228600" eaLnBrk="0" fontAlgn="base" hangingPunct="0">
              <a:spcBef>
                <a:spcPct val="20000"/>
              </a:spcBef>
              <a:spcAft>
                <a:spcPct val="0"/>
              </a:spcAft>
              <a:buChar char="»"/>
              <a:defRPr sz="2000">
                <a:solidFill>
                  <a:schemeClr val="tx1"/>
                </a:solidFill>
                <a:latin typeface="Times New Roman" charset="0"/>
              </a:defRPr>
            </a:lvl6pPr>
            <a:lvl7pPr marL="2971800" indent="-228600" eaLnBrk="0" fontAlgn="base" hangingPunct="0">
              <a:spcBef>
                <a:spcPct val="20000"/>
              </a:spcBef>
              <a:spcAft>
                <a:spcPct val="0"/>
              </a:spcAft>
              <a:buChar char="»"/>
              <a:defRPr sz="2000">
                <a:solidFill>
                  <a:schemeClr val="tx1"/>
                </a:solidFill>
                <a:latin typeface="Times New Roman" charset="0"/>
              </a:defRPr>
            </a:lvl7pPr>
            <a:lvl8pPr marL="3429000" indent="-228600" eaLnBrk="0" fontAlgn="base" hangingPunct="0">
              <a:spcBef>
                <a:spcPct val="20000"/>
              </a:spcBef>
              <a:spcAft>
                <a:spcPct val="0"/>
              </a:spcAft>
              <a:buChar char="»"/>
              <a:defRPr sz="2000">
                <a:solidFill>
                  <a:schemeClr val="tx1"/>
                </a:solidFill>
                <a:latin typeface="Times New Roman" charset="0"/>
              </a:defRPr>
            </a:lvl8pPr>
            <a:lvl9pPr marL="3886200" indent="-228600" eaLnBrk="0" fontAlgn="base" hangingPunct="0">
              <a:spcBef>
                <a:spcPct val="20000"/>
              </a:spcBef>
              <a:spcAft>
                <a:spcPct val="0"/>
              </a:spcAft>
              <a:buChar char="»"/>
              <a:defRPr sz="2000">
                <a:solidFill>
                  <a:schemeClr val="tx1"/>
                </a:solidFill>
                <a:latin typeface="Times New Roman" charset="0"/>
              </a:defRPr>
            </a:lvl9pPr>
          </a:lstStyle>
          <a:p>
            <a:pPr eaLnBrk="1" hangingPunct="1">
              <a:spcBef>
                <a:spcPct val="0"/>
              </a:spcBef>
              <a:buFontTx/>
              <a:buNone/>
            </a:pPr>
            <a:r>
              <a:rPr lang="en-US" altLang="en-US" sz="1600">
                <a:latin typeface="Arial" charset="0"/>
                <a:cs typeface="Arial" charset="0"/>
              </a:rPr>
              <a:t>www.capnography.com</a:t>
            </a:r>
          </a:p>
        </p:txBody>
      </p:sp>
      <p:pic>
        <p:nvPicPr>
          <p:cNvPr id="38916" name="Picture 6" descr="Hemorrhage5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19812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idx="4294967295"/>
          </p:nvPr>
        </p:nvSpPr>
        <p:spPr/>
        <p:txBody>
          <a:bodyPr/>
          <a:lstStyle/>
          <a:p>
            <a:pPr eaLnBrk="1" hangingPunct="1"/>
            <a:r>
              <a:rPr lang="en-US" altLang="en-US" smtClean="0">
                <a:latin typeface="Arial" charset="0"/>
                <a:cs typeface="Arial" charset="0"/>
              </a:rPr>
              <a:t>Decreased cardiac output</a:t>
            </a:r>
          </a:p>
        </p:txBody>
      </p:sp>
      <p:pic>
        <p:nvPicPr>
          <p:cNvPr id="39939" name="Picture 4" descr="Hemorrhagelast"/>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2788" y="1982788"/>
            <a:ext cx="5484812"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solidFill>
                  <a:schemeClr val="accent3"/>
                </a:solidFill>
                <a:latin typeface="Arial" pitchFamily="34" charset="0"/>
                <a:cs typeface="Arial" pitchFamily="34" charset="0"/>
              </a:rPr>
              <a:t>Cardiac arrest and successful resuscitation</a:t>
            </a:r>
          </a:p>
        </p:txBody>
      </p:sp>
      <p:pic>
        <p:nvPicPr>
          <p:cNvPr id="40963" name="Picture 2" descr="cardiacarrrestlast.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2743200"/>
            <a:ext cx="27432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3505200" y="6519863"/>
            <a:ext cx="2282825" cy="338137"/>
          </a:xfrm>
          <a:prstGeom prst="rect">
            <a:avLst/>
          </a:prstGeom>
          <a:noFill/>
        </p:spPr>
        <p:txBody>
          <a:bodyPr wrap="none">
            <a:spAutoFit/>
          </a:bodyPr>
          <a:lstStyle/>
          <a:p>
            <a:pPr>
              <a:defRPr/>
            </a:pPr>
            <a:r>
              <a:rPr lang="en-US" sz="1600" dirty="0">
                <a:solidFill>
                  <a:schemeClr val="accent3"/>
                </a:solidFill>
                <a:latin typeface="Arial" pitchFamily="34" charset="0"/>
                <a:cs typeface="Arial" pitchFamily="34" charset="0"/>
              </a:rPr>
              <a:t>www.capnography.com</a:t>
            </a:r>
          </a:p>
        </p:txBody>
      </p:sp>
      <p:sp>
        <p:nvSpPr>
          <p:cNvPr id="6" name="TextBox 5"/>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endParaRPr lang="en-US" altLang="en-US" smtClean="0"/>
          </a:p>
        </p:txBody>
      </p:sp>
      <p:sp>
        <p:nvSpPr>
          <p:cNvPr id="5123" name="Rectangle 3"/>
          <p:cNvSpPr>
            <a:spLocks noGrp="1" noChangeArrowheads="1"/>
          </p:cNvSpPr>
          <p:nvPr>
            <p:ph type="body" idx="1"/>
          </p:nvPr>
        </p:nvSpPr>
        <p:spPr/>
        <p:txBody>
          <a:bodyPr/>
          <a:lstStyle/>
          <a:p>
            <a:pPr>
              <a:lnSpc>
                <a:spcPct val="90000"/>
              </a:lnSpc>
            </a:pPr>
            <a:r>
              <a:rPr lang="en-US" altLang="en-US" smtClean="0">
                <a:latin typeface="Arial" charset="0"/>
                <a:cs typeface="Arial" charset="0"/>
              </a:rPr>
              <a:t>Capnography can identify situations that can potentially result in hypoxia</a:t>
            </a:r>
          </a:p>
          <a:p>
            <a:pPr>
              <a:lnSpc>
                <a:spcPct val="90000"/>
              </a:lnSpc>
              <a:buFontTx/>
              <a:buNone/>
            </a:pPr>
            <a:endParaRPr lang="en-US" altLang="en-US" smtClean="0">
              <a:latin typeface="Arial" charset="0"/>
              <a:cs typeface="Arial" charset="0"/>
            </a:endParaRPr>
          </a:p>
          <a:p>
            <a:pPr>
              <a:lnSpc>
                <a:spcPct val="90000"/>
              </a:lnSpc>
            </a:pPr>
            <a:r>
              <a:rPr lang="en-US" altLang="en-US" smtClean="0">
                <a:latin typeface="Arial" charset="0"/>
                <a:cs typeface="Arial" charset="0"/>
              </a:rPr>
              <a:t>Capnography helps to assess anesthesia equipment, </a:t>
            </a:r>
            <a:r>
              <a:rPr lang="en-US" altLang="en-US" smtClean="0">
                <a:solidFill>
                  <a:srgbClr val="FF0066"/>
                </a:solidFill>
                <a:latin typeface="Arial" charset="0"/>
                <a:cs typeface="Arial" charset="0"/>
              </a:rPr>
              <a:t>circuits</a:t>
            </a:r>
            <a:r>
              <a:rPr lang="en-US" altLang="en-US" smtClean="0">
                <a:latin typeface="Arial" charset="0"/>
                <a:cs typeface="Arial" charset="0"/>
              </a:rPr>
              <a:t>, ventilation perfusion mismatching in the lungs, cardiac output, and metabolism</a:t>
            </a:r>
          </a:p>
          <a:p>
            <a:pPr>
              <a:lnSpc>
                <a:spcPct val="90000"/>
              </a:lnSpc>
            </a:pPr>
            <a:endParaRPr lang="en-US" altLang="en-US" smtClean="0"/>
          </a:p>
        </p:txBody>
      </p:sp>
      <p:pic>
        <p:nvPicPr>
          <p:cNvPr id="5124" name="Picture 4" descr="capnoanim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381000"/>
            <a:ext cx="457200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TextBox 4"/>
          <p:cNvSpPr txBox="1">
            <a:spLocks noChangeArrowheads="1"/>
          </p:cNvSpPr>
          <p:nvPr/>
        </p:nvSpPr>
        <p:spPr bwMode="auto">
          <a:xfrm>
            <a:off x="0" y="6642100"/>
            <a:ext cx="14351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charset="0"/>
              </a:defRPr>
            </a:lvl1pPr>
            <a:lvl2pPr marL="742950" indent="-285750" eaLnBrk="0" hangingPunct="0">
              <a:defRPr sz="2400">
                <a:solidFill>
                  <a:schemeClr val="tx1"/>
                </a:solidFill>
                <a:latin typeface="Tahoma" charset="0"/>
              </a:defRPr>
            </a:lvl2pPr>
            <a:lvl3pPr marL="1143000" indent="-228600" eaLnBrk="0" hangingPunct="0">
              <a:defRPr sz="2400">
                <a:solidFill>
                  <a:schemeClr val="tx1"/>
                </a:solidFill>
                <a:latin typeface="Tahoma" charset="0"/>
              </a:defRPr>
            </a:lvl3pPr>
            <a:lvl4pPr marL="1600200" indent="-228600" eaLnBrk="0" hangingPunct="0">
              <a:defRPr sz="2400">
                <a:solidFill>
                  <a:schemeClr val="tx1"/>
                </a:solidFill>
                <a:latin typeface="Tahoma" charset="0"/>
              </a:defRPr>
            </a:lvl4pPr>
            <a:lvl5pPr marL="2057400" indent="-228600" eaLnBrk="0" hangingPunct="0">
              <a:defRPr sz="2400">
                <a:solidFill>
                  <a:schemeClr val="tx1"/>
                </a:solidFill>
                <a:latin typeface="Tahoma" charset="0"/>
              </a:defRPr>
            </a:lvl5pPr>
            <a:lvl6pPr marL="2514600" indent="-228600" eaLnBrk="0" fontAlgn="base" hangingPunct="0">
              <a:spcBef>
                <a:spcPct val="0"/>
              </a:spcBef>
              <a:spcAft>
                <a:spcPct val="0"/>
              </a:spcAft>
              <a:defRPr sz="2400">
                <a:solidFill>
                  <a:schemeClr val="tx1"/>
                </a:solidFill>
                <a:latin typeface="Tahoma" charset="0"/>
              </a:defRPr>
            </a:lvl6pPr>
            <a:lvl7pPr marL="2971800" indent="-228600" eaLnBrk="0" fontAlgn="base" hangingPunct="0">
              <a:spcBef>
                <a:spcPct val="0"/>
              </a:spcBef>
              <a:spcAft>
                <a:spcPct val="0"/>
              </a:spcAft>
              <a:defRPr sz="2400">
                <a:solidFill>
                  <a:schemeClr val="tx1"/>
                </a:solidFill>
                <a:latin typeface="Tahoma" charset="0"/>
              </a:defRPr>
            </a:lvl7pPr>
            <a:lvl8pPr marL="3429000" indent="-228600" eaLnBrk="0" fontAlgn="base" hangingPunct="0">
              <a:spcBef>
                <a:spcPct val="0"/>
              </a:spcBef>
              <a:spcAft>
                <a:spcPct val="0"/>
              </a:spcAft>
              <a:defRPr sz="2400">
                <a:solidFill>
                  <a:schemeClr val="tx1"/>
                </a:solidFill>
                <a:latin typeface="Tahoma" charset="0"/>
              </a:defRPr>
            </a:lvl8pPr>
            <a:lvl9pPr marL="3886200" indent="-228600" eaLnBrk="0" fontAlgn="base" hangingPunct="0">
              <a:spcBef>
                <a:spcPct val="0"/>
              </a:spcBef>
              <a:spcAft>
                <a:spcPct val="0"/>
              </a:spcAft>
              <a:defRPr sz="2400">
                <a:solidFill>
                  <a:schemeClr val="tx1"/>
                </a:solidFill>
                <a:latin typeface="Tahoma" charset="0"/>
              </a:defRPr>
            </a:lvl9pPr>
          </a:lstStyle>
          <a:p>
            <a:pPr eaLnBrk="1" hangingPunct="1"/>
            <a:r>
              <a:rPr lang="en-US" altLang="en-US" sz="800"/>
              <a:t>Bhavani Shankar Kodali MD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altLang="en-US" sz="2800" smtClean="0">
                <a:solidFill>
                  <a:schemeClr val="bg1"/>
                </a:solidFill>
                <a:latin typeface="Arial" charset="0"/>
                <a:cs typeface="Arial" charset="0"/>
              </a:rPr>
              <a:t>If  ETCO</a:t>
            </a:r>
            <a:r>
              <a:rPr lang="en-US" altLang="en-US" sz="2800" baseline="-25000" smtClean="0">
                <a:solidFill>
                  <a:schemeClr val="bg1"/>
                </a:solidFill>
                <a:latin typeface="Arial" charset="0"/>
                <a:cs typeface="Arial" charset="0"/>
              </a:rPr>
              <a:t>2</a:t>
            </a:r>
            <a:r>
              <a:rPr lang="en-US" altLang="en-US" sz="2800" smtClean="0">
                <a:solidFill>
                  <a:schemeClr val="bg1"/>
                </a:solidFill>
                <a:latin typeface="Arial" charset="0"/>
                <a:cs typeface="Arial" charset="0"/>
              </a:rPr>
              <a:t> is normal and BP is normal </a:t>
            </a:r>
          </a:p>
        </p:txBody>
      </p:sp>
      <p:sp>
        <p:nvSpPr>
          <p:cNvPr id="3" name="TextBox 2"/>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altLang="en-US" sz="2800" smtClean="0">
                <a:solidFill>
                  <a:schemeClr val="bg1"/>
                </a:solidFill>
                <a:latin typeface="Arial" charset="0"/>
                <a:cs typeface="Arial" charset="0"/>
              </a:rPr>
              <a:t>If  ETCO</a:t>
            </a:r>
            <a:r>
              <a:rPr lang="en-US" altLang="en-US" sz="2800" baseline="-25000" smtClean="0">
                <a:solidFill>
                  <a:schemeClr val="bg1"/>
                </a:solidFill>
                <a:latin typeface="Arial" charset="0"/>
                <a:cs typeface="Arial" charset="0"/>
              </a:rPr>
              <a:t>2</a:t>
            </a:r>
            <a:r>
              <a:rPr lang="en-US" altLang="en-US" sz="2800" smtClean="0">
                <a:solidFill>
                  <a:schemeClr val="bg1"/>
                </a:solidFill>
                <a:latin typeface="Arial" charset="0"/>
                <a:cs typeface="Arial" charset="0"/>
              </a:rPr>
              <a:t> is normal and BP is low </a:t>
            </a:r>
          </a:p>
        </p:txBody>
      </p:sp>
      <p:pic>
        <p:nvPicPr>
          <p:cNvPr id="43011" name="Picture 3" descr="C:\Documents and Settings\kodali\My Documents\My Pictures\smooth.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714500"/>
            <a:ext cx="6858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altLang="en-US" sz="2800" smtClean="0">
                <a:solidFill>
                  <a:schemeClr val="bg1"/>
                </a:solidFill>
                <a:latin typeface="Arial" charset="0"/>
                <a:cs typeface="Arial" charset="0"/>
              </a:rPr>
              <a:t>If  ETCO</a:t>
            </a:r>
            <a:r>
              <a:rPr lang="en-US" altLang="en-US" sz="2800" baseline="-25000" smtClean="0">
                <a:solidFill>
                  <a:schemeClr val="bg1"/>
                </a:solidFill>
                <a:latin typeface="Arial" charset="0"/>
                <a:cs typeface="Arial" charset="0"/>
              </a:rPr>
              <a:t>2</a:t>
            </a:r>
            <a:r>
              <a:rPr lang="en-US" altLang="en-US" sz="2800" smtClean="0">
                <a:solidFill>
                  <a:schemeClr val="bg1"/>
                </a:solidFill>
                <a:latin typeface="Arial" charset="0"/>
                <a:cs typeface="Arial" charset="0"/>
              </a:rPr>
              <a:t> is normal and BP is low </a:t>
            </a:r>
          </a:p>
        </p:txBody>
      </p:sp>
      <p:sp>
        <p:nvSpPr>
          <p:cNvPr id="3" name="TextBox 2"/>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050"/>
          <p:cNvSpPr>
            <a:spLocks noGrp="1" noChangeArrowheads="1"/>
          </p:cNvSpPr>
          <p:nvPr>
            <p:ph type="title"/>
          </p:nvPr>
        </p:nvSpPr>
        <p:spPr/>
        <p:txBody>
          <a:bodyPr/>
          <a:lstStyle/>
          <a:p>
            <a:r>
              <a:rPr lang="en-US" altLang="en-US" sz="2800" smtClean="0">
                <a:solidFill>
                  <a:schemeClr val="bg1"/>
                </a:solidFill>
                <a:latin typeface="Arial" charset="0"/>
                <a:cs typeface="Arial" charset="0"/>
              </a:rPr>
              <a:t>If  ETCO</a:t>
            </a:r>
            <a:r>
              <a:rPr lang="en-US" altLang="en-US" sz="2800" baseline="-25000" smtClean="0">
                <a:solidFill>
                  <a:schemeClr val="bg1"/>
                </a:solidFill>
                <a:latin typeface="Arial" charset="0"/>
                <a:cs typeface="Arial" charset="0"/>
              </a:rPr>
              <a:t>2</a:t>
            </a:r>
            <a:r>
              <a:rPr lang="en-US" altLang="en-US" sz="2800" smtClean="0">
                <a:solidFill>
                  <a:schemeClr val="bg1"/>
                </a:solidFill>
                <a:latin typeface="Arial" charset="0"/>
                <a:cs typeface="Arial" charset="0"/>
              </a:rPr>
              <a:t> is normal and BP is low </a:t>
            </a:r>
          </a:p>
        </p:txBody>
      </p:sp>
      <p:pic>
        <p:nvPicPr>
          <p:cNvPr id="45059" name="Picture 2051" descr="C:\Documents and Settings\kodali\My Documents\My Pictures\turbulence.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714500"/>
            <a:ext cx="6858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altLang="en-US" sz="2800" smtClean="0">
                <a:solidFill>
                  <a:schemeClr val="bg1"/>
                </a:solidFill>
                <a:latin typeface="Arial" charset="0"/>
                <a:cs typeface="Arial" charset="0"/>
              </a:rPr>
              <a:t>If  ETCO</a:t>
            </a:r>
            <a:r>
              <a:rPr lang="en-US" altLang="en-US" sz="2800" baseline="-25000" smtClean="0">
                <a:solidFill>
                  <a:schemeClr val="bg1"/>
                </a:solidFill>
                <a:latin typeface="Arial" charset="0"/>
                <a:cs typeface="Arial" charset="0"/>
              </a:rPr>
              <a:t>2</a:t>
            </a:r>
            <a:r>
              <a:rPr lang="en-US" altLang="en-US" sz="2800" smtClean="0">
                <a:solidFill>
                  <a:schemeClr val="bg1"/>
                </a:solidFill>
                <a:latin typeface="Arial" charset="0"/>
                <a:cs typeface="Arial" charset="0"/>
              </a:rPr>
              <a:t> is low and BP is low </a:t>
            </a:r>
          </a:p>
        </p:txBody>
      </p:sp>
      <p:sp>
        <p:nvSpPr>
          <p:cNvPr id="3" name="TextBox 2"/>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altLang="en-US" sz="2800" smtClean="0">
                <a:solidFill>
                  <a:schemeClr val="bg1"/>
                </a:solidFill>
                <a:latin typeface="Arial" charset="0"/>
                <a:cs typeface="Arial" charset="0"/>
              </a:rPr>
              <a:t>If  ETCO</a:t>
            </a:r>
            <a:r>
              <a:rPr lang="en-US" altLang="en-US" sz="2800" baseline="-25000" smtClean="0">
                <a:solidFill>
                  <a:schemeClr val="bg1"/>
                </a:solidFill>
                <a:latin typeface="Arial" charset="0"/>
                <a:cs typeface="Arial" charset="0"/>
              </a:rPr>
              <a:t>2</a:t>
            </a:r>
            <a:r>
              <a:rPr lang="en-US" altLang="en-US" sz="2800" smtClean="0">
                <a:solidFill>
                  <a:schemeClr val="bg1"/>
                </a:solidFill>
                <a:latin typeface="Arial" charset="0"/>
                <a:cs typeface="Arial" charset="0"/>
              </a:rPr>
              <a:t> is low and BP is low </a:t>
            </a:r>
          </a:p>
        </p:txBody>
      </p:sp>
      <p:pic>
        <p:nvPicPr>
          <p:cNvPr id="47107" name="Picture 3" descr="C:\Documents and Settings\kodali\My Documents\My Pictures\lowco2crash.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714500"/>
            <a:ext cx="6858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altLang="en-US" sz="2800" smtClean="0">
                <a:solidFill>
                  <a:schemeClr val="bg1"/>
                </a:solidFill>
                <a:latin typeface="Arial" charset="0"/>
                <a:cs typeface="Arial" charset="0"/>
              </a:rPr>
              <a:t>BP- Very low, but ETCO</a:t>
            </a:r>
            <a:r>
              <a:rPr lang="en-US" altLang="en-US" sz="2800" baseline="-25000" smtClean="0">
                <a:solidFill>
                  <a:schemeClr val="bg1"/>
                </a:solidFill>
                <a:latin typeface="Arial" charset="0"/>
                <a:cs typeface="Arial" charset="0"/>
              </a:rPr>
              <a:t>2</a:t>
            </a:r>
            <a:r>
              <a:rPr lang="en-US" altLang="en-US" sz="2800" smtClean="0">
                <a:solidFill>
                  <a:schemeClr val="bg1"/>
                </a:solidFill>
                <a:latin typeface="Arial" charset="0"/>
                <a:cs typeface="Arial" charset="0"/>
              </a:rPr>
              <a:t> are reasonable </a:t>
            </a:r>
          </a:p>
        </p:txBody>
      </p:sp>
      <p:sp>
        <p:nvSpPr>
          <p:cNvPr id="3" name="TextBox 2"/>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altLang="en-US" sz="2800" smtClean="0">
                <a:solidFill>
                  <a:schemeClr val="bg1"/>
                </a:solidFill>
                <a:latin typeface="Arial" charset="0"/>
                <a:cs typeface="Arial" charset="0"/>
              </a:rPr>
              <a:t>BP- Very low, but ETCO</a:t>
            </a:r>
            <a:r>
              <a:rPr lang="en-US" altLang="en-US" sz="2800" baseline="-25000" smtClean="0">
                <a:solidFill>
                  <a:schemeClr val="bg1"/>
                </a:solidFill>
                <a:latin typeface="Arial" charset="0"/>
                <a:cs typeface="Arial" charset="0"/>
              </a:rPr>
              <a:t>2</a:t>
            </a:r>
            <a:r>
              <a:rPr lang="en-US" altLang="en-US" sz="2800" smtClean="0">
                <a:solidFill>
                  <a:schemeClr val="bg1"/>
                </a:solidFill>
                <a:latin typeface="Arial" charset="0"/>
                <a:cs typeface="Arial" charset="0"/>
              </a:rPr>
              <a:t> are reasonable </a:t>
            </a:r>
          </a:p>
        </p:txBody>
      </p:sp>
      <p:pic>
        <p:nvPicPr>
          <p:cNvPr id="49155" name="Picture 4" descr="C:\Documents and Settings\kodali\My Documents\My Pictures\slanding.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2057400"/>
            <a:ext cx="398145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altLang="en-US" smtClean="0">
                <a:solidFill>
                  <a:schemeClr val="bg1"/>
                </a:solidFill>
                <a:latin typeface="Arial" charset="0"/>
                <a:cs typeface="Arial" charset="0"/>
              </a:rPr>
              <a:t>Air embolism</a:t>
            </a:r>
          </a:p>
        </p:txBody>
      </p:sp>
      <p:sp>
        <p:nvSpPr>
          <p:cNvPr id="50179" name="TextBox 3"/>
          <p:cNvSpPr txBox="1">
            <a:spLocks noChangeArrowheads="1"/>
          </p:cNvSpPr>
          <p:nvPr/>
        </p:nvSpPr>
        <p:spPr bwMode="auto">
          <a:xfrm>
            <a:off x="3429000" y="6519863"/>
            <a:ext cx="22828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Times New Roman" charset="0"/>
              </a:defRPr>
            </a:lvl1pPr>
            <a:lvl2pPr marL="742950" indent="-285750" eaLnBrk="0" hangingPunct="0">
              <a:spcBef>
                <a:spcPct val="20000"/>
              </a:spcBef>
              <a:buChar char="–"/>
              <a:defRPr sz="2800">
                <a:solidFill>
                  <a:schemeClr val="tx1"/>
                </a:solidFill>
                <a:latin typeface="Times New Roman" charset="0"/>
              </a:defRPr>
            </a:lvl2pPr>
            <a:lvl3pPr marL="1143000" indent="-228600" eaLnBrk="0" hangingPunct="0">
              <a:spcBef>
                <a:spcPct val="20000"/>
              </a:spcBef>
              <a:buChar char="•"/>
              <a:defRPr sz="2400">
                <a:solidFill>
                  <a:schemeClr val="tx1"/>
                </a:solidFill>
                <a:latin typeface="Times New Roman" charset="0"/>
              </a:defRPr>
            </a:lvl3pPr>
            <a:lvl4pPr marL="1600200" indent="-228600" eaLnBrk="0" hangingPunct="0">
              <a:spcBef>
                <a:spcPct val="20000"/>
              </a:spcBef>
              <a:buChar char="–"/>
              <a:defRPr sz="2000">
                <a:solidFill>
                  <a:schemeClr val="tx1"/>
                </a:solidFill>
                <a:latin typeface="Times New Roman" charset="0"/>
              </a:defRPr>
            </a:lvl4pPr>
            <a:lvl5pPr marL="2057400" indent="-228600" eaLnBrk="0" hangingPunct="0">
              <a:spcBef>
                <a:spcPct val="20000"/>
              </a:spcBef>
              <a:buChar char="»"/>
              <a:defRPr sz="2000">
                <a:solidFill>
                  <a:schemeClr val="tx1"/>
                </a:solidFill>
                <a:latin typeface="Times New Roman" charset="0"/>
              </a:defRPr>
            </a:lvl5pPr>
            <a:lvl6pPr marL="2514600" indent="-228600" eaLnBrk="0" fontAlgn="base" hangingPunct="0">
              <a:spcBef>
                <a:spcPct val="20000"/>
              </a:spcBef>
              <a:spcAft>
                <a:spcPct val="0"/>
              </a:spcAft>
              <a:buChar char="»"/>
              <a:defRPr sz="2000">
                <a:solidFill>
                  <a:schemeClr val="tx1"/>
                </a:solidFill>
                <a:latin typeface="Times New Roman" charset="0"/>
              </a:defRPr>
            </a:lvl6pPr>
            <a:lvl7pPr marL="2971800" indent="-228600" eaLnBrk="0" fontAlgn="base" hangingPunct="0">
              <a:spcBef>
                <a:spcPct val="20000"/>
              </a:spcBef>
              <a:spcAft>
                <a:spcPct val="0"/>
              </a:spcAft>
              <a:buChar char="»"/>
              <a:defRPr sz="2000">
                <a:solidFill>
                  <a:schemeClr val="tx1"/>
                </a:solidFill>
                <a:latin typeface="Times New Roman" charset="0"/>
              </a:defRPr>
            </a:lvl7pPr>
            <a:lvl8pPr marL="3429000" indent="-228600" eaLnBrk="0" fontAlgn="base" hangingPunct="0">
              <a:spcBef>
                <a:spcPct val="20000"/>
              </a:spcBef>
              <a:spcAft>
                <a:spcPct val="0"/>
              </a:spcAft>
              <a:buChar char="»"/>
              <a:defRPr sz="2000">
                <a:solidFill>
                  <a:schemeClr val="tx1"/>
                </a:solidFill>
                <a:latin typeface="Times New Roman" charset="0"/>
              </a:defRPr>
            </a:lvl8pPr>
            <a:lvl9pPr marL="3886200" indent="-228600" eaLnBrk="0" fontAlgn="base" hangingPunct="0">
              <a:spcBef>
                <a:spcPct val="20000"/>
              </a:spcBef>
              <a:spcAft>
                <a:spcPct val="0"/>
              </a:spcAft>
              <a:buChar char="»"/>
              <a:defRPr sz="2000">
                <a:solidFill>
                  <a:schemeClr val="tx1"/>
                </a:solidFill>
                <a:latin typeface="Times New Roman" charset="0"/>
              </a:defRPr>
            </a:lvl9pPr>
          </a:lstStyle>
          <a:p>
            <a:pPr eaLnBrk="1" hangingPunct="1">
              <a:spcBef>
                <a:spcPct val="0"/>
              </a:spcBef>
              <a:buFontTx/>
              <a:buNone/>
            </a:pPr>
            <a:r>
              <a:rPr lang="en-US" altLang="en-US" sz="1600">
                <a:latin typeface="Tahoma" charset="0"/>
              </a:rPr>
              <a:t>www.capnography.com</a:t>
            </a:r>
          </a:p>
        </p:txBody>
      </p:sp>
      <p:pic>
        <p:nvPicPr>
          <p:cNvPr id="50180" name="Picture 6" descr="airembolismfirst"/>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4438" y="1919288"/>
            <a:ext cx="6581775" cy="4935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idx="4294967295"/>
          </p:nvPr>
        </p:nvSpPr>
        <p:spPr/>
        <p:txBody>
          <a:bodyPr/>
          <a:lstStyle/>
          <a:p>
            <a:pPr eaLnBrk="1" hangingPunct="1"/>
            <a:r>
              <a:rPr lang="en-US" altLang="en-US" smtClean="0">
                <a:solidFill>
                  <a:schemeClr val="bg1"/>
                </a:solidFill>
                <a:latin typeface="Arial" charset="0"/>
                <a:cs typeface="Arial" charset="0"/>
              </a:rPr>
              <a:t>Air embolism</a:t>
            </a:r>
          </a:p>
        </p:txBody>
      </p:sp>
      <p:pic>
        <p:nvPicPr>
          <p:cNvPr id="51203" name="Picture 4" descr="airembolismlas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4438" y="1919288"/>
            <a:ext cx="6581775" cy="493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ltLang="en-US" sz="2800" smtClean="0">
                <a:solidFill>
                  <a:srgbClr val="FFFF00"/>
                </a:solidFill>
                <a:latin typeface="Arial" charset="0"/>
                <a:cs typeface="Arial" charset="0"/>
              </a:rPr>
              <a:t>Capnography could have identified the problems that were reported before the era of Capnography</a:t>
            </a:r>
            <a:r>
              <a:rPr lang="en-US" altLang="en-US" smtClean="0">
                <a:solidFill>
                  <a:srgbClr val="FFFF00"/>
                </a:solidFill>
              </a:rPr>
              <a:t/>
            </a:r>
            <a:br>
              <a:rPr lang="en-US" altLang="en-US" smtClean="0">
                <a:solidFill>
                  <a:srgbClr val="FFFF00"/>
                </a:solidFill>
              </a:rPr>
            </a:br>
            <a:endParaRPr lang="en-US" altLang="en-US" smtClean="0">
              <a:solidFill>
                <a:srgbClr val="FFFF00"/>
              </a:solidFill>
            </a:endParaRPr>
          </a:p>
        </p:txBody>
      </p:sp>
      <p:pic>
        <p:nvPicPr>
          <p:cNvPr id="6147" name="Picture 3" descr="6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676400"/>
            <a:ext cx="8686800" cy="4989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1026"/>
          <p:cNvSpPr>
            <a:spLocks noGrp="1" noChangeArrowheads="1"/>
          </p:cNvSpPr>
          <p:nvPr>
            <p:ph type="title" idx="4294967295"/>
          </p:nvPr>
        </p:nvSpPr>
        <p:spPr/>
        <p:txBody>
          <a:bodyPr/>
          <a:lstStyle/>
          <a:p>
            <a:pPr eaLnBrk="1" hangingPunct="1"/>
            <a:r>
              <a:rPr lang="en-US" altLang="en-US" smtClean="0">
                <a:solidFill>
                  <a:srgbClr val="FFFF00"/>
                </a:solidFill>
                <a:latin typeface="Arial" charset="0"/>
                <a:cs typeface="Arial" charset="0"/>
              </a:rPr>
              <a:t>Thromboembolism</a:t>
            </a:r>
          </a:p>
        </p:txBody>
      </p:sp>
      <p:sp>
        <p:nvSpPr>
          <p:cNvPr id="52227" name="TextBox 3"/>
          <p:cNvSpPr txBox="1">
            <a:spLocks noChangeArrowheads="1"/>
          </p:cNvSpPr>
          <p:nvPr/>
        </p:nvSpPr>
        <p:spPr bwMode="auto">
          <a:xfrm>
            <a:off x="4800600" y="6519863"/>
            <a:ext cx="22828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Times New Roman" charset="0"/>
              </a:defRPr>
            </a:lvl1pPr>
            <a:lvl2pPr marL="742950" indent="-285750" eaLnBrk="0" hangingPunct="0">
              <a:spcBef>
                <a:spcPct val="20000"/>
              </a:spcBef>
              <a:buChar char="–"/>
              <a:defRPr sz="2800">
                <a:solidFill>
                  <a:schemeClr val="tx1"/>
                </a:solidFill>
                <a:latin typeface="Times New Roman" charset="0"/>
              </a:defRPr>
            </a:lvl2pPr>
            <a:lvl3pPr marL="1143000" indent="-228600" eaLnBrk="0" hangingPunct="0">
              <a:spcBef>
                <a:spcPct val="20000"/>
              </a:spcBef>
              <a:buChar char="•"/>
              <a:defRPr sz="2400">
                <a:solidFill>
                  <a:schemeClr val="tx1"/>
                </a:solidFill>
                <a:latin typeface="Times New Roman" charset="0"/>
              </a:defRPr>
            </a:lvl3pPr>
            <a:lvl4pPr marL="1600200" indent="-228600" eaLnBrk="0" hangingPunct="0">
              <a:spcBef>
                <a:spcPct val="20000"/>
              </a:spcBef>
              <a:buChar char="–"/>
              <a:defRPr sz="2000">
                <a:solidFill>
                  <a:schemeClr val="tx1"/>
                </a:solidFill>
                <a:latin typeface="Times New Roman" charset="0"/>
              </a:defRPr>
            </a:lvl4pPr>
            <a:lvl5pPr marL="2057400" indent="-228600" eaLnBrk="0" hangingPunct="0">
              <a:spcBef>
                <a:spcPct val="20000"/>
              </a:spcBef>
              <a:buChar char="»"/>
              <a:defRPr sz="2000">
                <a:solidFill>
                  <a:schemeClr val="tx1"/>
                </a:solidFill>
                <a:latin typeface="Times New Roman" charset="0"/>
              </a:defRPr>
            </a:lvl5pPr>
            <a:lvl6pPr marL="2514600" indent="-228600" eaLnBrk="0" fontAlgn="base" hangingPunct="0">
              <a:spcBef>
                <a:spcPct val="20000"/>
              </a:spcBef>
              <a:spcAft>
                <a:spcPct val="0"/>
              </a:spcAft>
              <a:buChar char="»"/>
              <a:defRPr sz="2000">
                <a:solidFill>
                  <a:schemeClr val="tx1"/>
                </a:solidFill>
                <a:latin typeface="Times New Roman" charset="0"/>
              </a:defRPr>
            </a:lvl6pPr>
            <a:lvl7pPr marL="2971800" indent="-228600" eaLnBrk="0" fontAlgn="base" hangingPunct="0">
              <a:spcBef>
                <a:spcPct val="20000"/>
              </a:spcBef>
              <a:spcAft>
                <a:spcPct val="0"/>
              </a:spcAft>
              <a:buChar char="»"/>
              <a:defRPr sz="2000">
                <a:solidFill>
                  <a:schemeClr val="tx1"/>
                </a:solidFill>
                <a:latin typeface="Times New Roman" charset="0"/>
              </a:defRPr>
            </a:lvl7pPr>
            <a:lvl8pPr marL="3429000" indent="-228600" eaLnBrk="0" fontAlgn="base" hangingPunct="0">
              <a:spcBef>
                <a:spcPct val="20000"/>
              </a:spcBef>
              <a:spcAft>
                <a:spcPct val="0"/>
              </a:spcAft>
              <a:buChar char="»"/>
              <a:defRPr sz="2000">
                <a:solidFill>
                  <a:schemeClr val="tx1"/>
                </a:solidFill>
                <a:latin typeface="Times New Roman" charset="0"/>
              </a:defRPr>
            </a:lvl8pPr>
            <a:lvl9pPr marL="3886200" indent="-228600" eaLnBrk="0" fontAlgn="base" hangingPunct="0">
              <a:spcBef>
                <a:spcPct val="20000"/>
              </a:spcBef>
              <a:spcAft>
                <a:spcPct val="0"/>
              </a:spcAft>
              <a:buChar char="»"/>
              <a:defRPr sz="2000">
                <a:solidFill>
                  <a:schemeClr val="tx1"/>
                </a:solidFill>
                <a:latin typeface="Times New Roman" charset="0"/>
              </a:defRPr>
            </a:lvl9pPr>
          </a:lstStyle>
          <a:p>
            <a:pPr eaLnBrk="1" hangingPunct="1">
              <a:spcBef>
                <a:spcPct val="0"/>
              </a:spcBef>
              <a:buFontTx/>
              <a:buNone/>
            </a:pPr>
            <a:r>
              <a:rPr lang="en-US" altLang="en-US" sz="1600">
                <a:latin typeface="Tahoma" charset="0"/>
              </a:rPr>
              <a:t>www.capnography.com</a:t>
            </a:r>
          </a:p>
        </p:txBody>
      </p:sp>
      <p:pic>
        <p:nvPicPr>
          <p:cNvPr id="52228" name="Picture 5" descr="thromb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8838" y="1919288"/>
            <a:ext cx="4935537" cy="4935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idx="4294967295"/>
          </p:nvPr>
        </p:nvSpPr>
        <p:spPr/>
        <p:txBody>
          <a:bodyPr/>
          <a:lstStyle/>
          <a:p>
            <a:pPr eaLnBrk="1" hangingPunct="1"/>
            <a:r>
              <a:rPr lang="en-US" altLang="en-US" smtClean="0">
                <a:solidFill>
                  <a:srgbClr val="FFFF00"/>
                </a:solidFill>
                <a:latin typeface="Arial" charset="0"/>
                <a:cs typeface="Arial" charset="0"/>
              </a:rPr>
              <a:t>Thromboembolism</a:t>
            </a:r>
          </a:p>
        </p:txBody>
      </p:sp>
      <p:pic>
        <p:nvPicPr>
          <p:cNvPr id="53251" name="Picture 4" descr="thrombolas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8838" y="1919288"/>
            <a:ext cx="4935537" cy="4935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solidFill>
                  <a:schemeClr val="accent3"/>
                </a:solidFill>
                <a:latin typeface="Arial" pitchFamily="34" charset="0"/>
                <a:cs typeface="Arial" pitchFamily="34" charset="0"/>
              </a:rPr>
              <a:t>IMV breathing</a:t>
            </a:r>
          </a:p>
        </p:txBody>
      </p:sp>
      <p:pic>
        <p:nvPicPr>
          <p:cNvPr id="54275" name="Content Placeholder 3" descr="imv.gif"/>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3200400" y="3352800"/>
            <a:ext cx="2743200" cy="1371600"/>
          </a:xfrm>
        </p:spPr>
      </p:pic>
      <p:sp>
        <p:nvSpPr>
          <p:cNvPr id="5" name="TextBox 4"/>
          <p:cNvSpPr txBox="1"/>
          <p:nvPr/>
        </p:nvSpPr>
        <p:spPr>
          <a:xfrm>
            <a:off x="3505200" y="6519863"/>
            <a:ext cx="2282825" cy="338137"/>
          </a:xfrm>
          <a:prstGeom prst="rect">
            <a:avLst/>
          </a:prstGeom>
          <a:noFill/>
        </p:spPr>
        <p:txBody>
          <a:bodyPr wrap="none">
            <a:spAutoFit/>
          </a:bodyPr>
          <a:lstStyle/>
          <a:p>
            <a:pPr>
              <a:defRPr/>
            </a:pPr>
            <a:r>
              <a:rPr lang="en-US" sz="1600" dirty="0">
                <a:solidFill>
                  <a:schemeClr val="accent3"/>
                </a:solidFill>
                <a:latin typeface="Arial" pitchFamily="34" charset="0"/>
                <a:cs typeface="Arial" pitchFamily="34" charset="0"/>
              </a:rPr>
              <a:t>www.capnography.com</a:t>
            </a:r>
          </a:p>
        </p:txBody>
      </p:sp>
      <p:sp>
        <p:nvSpPr>
          <p:cNvPr id="6" name="TextBox 5"/>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solidFill>
                  <a:schemeClr val="accent3"/>
                </a:solidFill>
                <a:latin typeface="Arial" pitchFamily="34" charset="0"/>
                <a:cs typeface="Arial" pitchFamily="34" charset="0"/>
              </a:rPr>
              <a:t>Pediatric capnograms </a:t>
            </a:r>
          </a:p>
        </p:txBody>
      </p:sp>
      <p:pic>
        <p:nvPicPr>
          <p:cNvPr id="55299" name="Content Placeholder 3" descr="pd1.gif"/>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1600200" y="2133600"/>
            <a:ext cx="2057400" cy="1371600"/>
          </a:xfrm>
        </p:spPr>
      </p:pic>
      <p:pic>
        <p:nvPicPr>
          <p:cNvPr id="55300" name="Picture 4" descr="pd2.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867400" y="2057400"/>
            <a:ext cx="20574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1" name="Picture 5" descr="pd3.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600200" y="4572000"/>
            <a:ext cx="20574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2" name="Picture 6" descr="pd4.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867400" y="4495800"/>
            <a:ext cx="20574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3505200" y="6519863"/>
            <a:ext cx="2282825" cy="338137"/>
          </a:xfrm>
          <a:prstGeom prst="rect">
            <a:avLst/>
          </a:prstGeom>
          <a:noFill/>
        </p:spPr>
        <p:txBody>
          <a:bodyPr wrap="none">
            <a:spAutoFit/>
          </a:bodyPr>
          <a:lstStyle/>
          <a:p>
            <a:pPr>
              <a:defRPr/>
            </a:pPr>
            <a:r>
              <a:rPr lang="en-US" sz="1600" dirty="0">
                <a:solidFill>
                  <a:schemeClr val="accent3"/>
                </a:solidFill>
                <a:latin typeface="Arial" pitchFamily="34" charset="0"/>
                <a:cs typeface="Arial" pitchFamily="34" charset="0"/>
              </a:rPr>
              <a:t>www.capnography.com</a:t>
            </a:r>
          </a:p>
        </p:txBody>
      </p:sp>
      <p:sp>
        <p:nvSpPr>
          <p:cNvPr id="9" name="TextBox 8"/>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endParaRPr lang="en-US" altLang="en-US" smtClean="0"/>
          </a:p>
        </p:txBody>
      </p:sp>
      <p:pic>
        <p:nvPicPr>
          <p:cNvPr id="56323"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249238" y="1447800"/>
            <a:ext cx="8894762" cy="4637088"/>
          </a:xfrm>
        </p:spPr>
      </p:pic>
      <p:sp>
        <p:nvSpPr>
          <p:cNvPr id="4" name="TextBox 3"/>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altLang="en-US" smtClean="0">
                <a:solidFill>
                  <a:schemeClr val="bg1"/>
                </a:solidFill>
                <a:latin typeface="Arial" charset="0"/>
                <a:cs typeface="Arial" charset="0"/>
              </a:rPr>
              <a:t>Aortic Surgery</a:t>
            </a:r>
          </a:p>
        </p:txBody>
      </p:sp>
      <p:sp>
        <p:nvSpPr>
          <p:cNvPr id="57347" name="Rectangle 3"/>
          <p:cNvSpPr>
            <a:spLocks noGrp="1" noChangeArrowheads="1"/>
          </p:cNvSpPr>
          <p:nvPr>
            <p:ph type="body" idx="1"/>
          </p:nvPr>
        </p:nvSpPr>
        <p:spPr/>
        <p:txBody>
          <a:bodyPr/>
          <a:lstStyle/>
          <a:p>
            <a:r>
              <a:rPr lang="en-US" altLang="en-US" smtClean="0">
                <a:solidFill>
                  <a:schemeClr val="bg1"/>
                </a:solidFill>
                <a:latin typeface="Arial" charset="0"/>
                <a:cs typeface="Arial" charset="0"/>
              </a:rPr>
              <a:t>A decrease of ETCO2 &gt; 15%</a:t>
            </a:r>
          </a:p>
          <a:p>
            <a:endParaRPr lang="en-US" altLang="en-US" smtClean="0">
              <a:solidFill>
                <a:schemeClr val="bg1"/>
              </a:solidFill>
              <a:latin typeface="Arial" charset="0"/>
              <a:cs typeface="Arial" charset="0"/>
            </a:endParaRPr>
          </a:p>
          <a:p>
            <a:r>
              <a:rPr lang="en-US" altLang="en-US" smtClean="0">
                <a:solidFill>
                  <a:schemeClr val="bg1"/>
                </a:solidFill>
                <a:latin typeface="Arial" charset="0"/>
                <a:cs typeface="Arial" charset="0"/>
              </a:rPr>
              <a:t>Decrease in SBP &gt; 20%</a:t>
            </a:r>
          </a:p>
        </p:txBody>
      </p:sp>
      <p:sp>
        <p:nvSpPr>
          <p:cNvPr id="4" name="TextBox 3"/>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altLang="en-US" smtClean="0">
                <a:solidFill>
                  <a:schemeClr val="bg1"/>
                </a:solidFill>
                <a:latin typeface="Arial" charset="0"/>
                <a:cs typeface="Arial" charset="0"/>
              </a:rPr>
              <a:t>Laparoscopy</a:t>
            </a:r>
          </a:p>
        </p:txBody>
      </p:sp>
      <p:sp>
        <p:nvSpPr>
          <p:cNvPr id="58371" name="Rectangle 3"/>
          <p:cNvSpPr>
            <a:spLocks noGrp="1" noChangeArrowheads="1"/>
          </p:cNvSpPr>
          <p:nvPr>
            <p:ph type="body" idx="1"/>
          </p:nvPr>
        </p:nvSpPr>
        <p:spPr/>
        <p:txBody>
          <a:bodyPr/>
          <a:lstStyle/>
          <a:p>
            <a:r>
              <a:rPr lang="en-US" altLang="en-US" smtClean="0">
                <a:solidFill>
                  <a:schemeClr val="bg1"/>
                </a:solidFill>
                <a:latin typeface="Arial" charset="0"/>
                <a:cs typeface="Arial" charset="0"/>
              </a:rPr>
              <a:t>It is mandatory</a:t>
            </a:r>
          </a:p>
          <a:p>
            <a:r>
              <a:rPr lang="en-US" altLang="en-US" smtClean="0">
                <a:solidFill>
                  <a:schemeClr val="bg1"/>
                </a:solidFill>
                <a:latin typeface="Arial" charset="0"/>
                <a:cs typeface="Arial" charset="0"/>
              </a:rPr>
              <a:t>Embolism</a:t>
            </a:r>
          </a:p>
          <a:p>
            <a:r>
              <a:rPr lang="en-US" altLang="en-US" smtClean="0">
                <a:solidFill>
                  <a:schemeClr val="bg1"/>
                </a:solidFill>
                <a:latin typeface="Arial" charset="0"/>
                <a:cs typeface="Arial" charset="0"/>
              </a:rPr>
              <a:t>Ventilatory adjustments</a:t>
            </a:r>
          </a:p>
          <a:p>
            <a:r>
              <a:rPr lang="en-US" altLang="en-US" smtClean="0">
                <a:solidFill>
                  <a:schemeClr val="bg1"/>
                </a:solidFill>
                <a:latin typeface="Arial" charset="0"/>
                <a:cs typeface="Arial" charset="0"/>
              </a:rPr>
              <a:t>Diagnose complications</a:t>
            </a:r>
          </a:p>
        </p:txBody>
      </p:sp>
      <p:sp>
        <p:nvSpPr>
          <p:cNvPr id="4" name="TextBox 3"/>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altLang="en-US" smtClean="0">
                <a:solidFill>
                  <a:schemeClr val="bg1"/>
                </a:solidFill>
                <a:latin typeface="Arial" charset="0"/>
                <a:cs typeface="Arial" charset="0"/>
              </a:rPr>
              <a:t>Thoracic Anesthesia</a:t>
            </a:r>
          </a:p>
        </p:txBody>
      </p:sp>
      <p:sp>
        <p:nvSpPr>
          <p:cNvPr id="59395" name="Rectangle 3"/>
          <p:cNvSpPr>
            <a:spLocks noGrp="1" noChangeArrowheads="1"/>
          </p:cNvSpPr>
          <p:nvPr>
            <p:ph type="body" idx="1"/>
          </p:nvPr>
        </p:nvSpPr>
        <p:spPr/>
        <p:txBody>
          <a:bodyPr/>
          <a:lstStyle/>
          <a:p>
            <a:endParaRPr lang="en-US" altLang="en-US" smtClean="0"/>
          </a:p>
        </p:txBody>
      </p:sp>
      <p:pic>
        <p:nvPicPr>
          <p:cNvPr id="59396" name="Picture 5" descr="dltnormal"/>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3505200"/>
            <a:ext cx="20574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7" name="Picture 8" descr="normaldlt"/>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838200" y="2133600"/>
            <a:ext cx="20574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8" name="Picture 9" descr="normaldlt"/>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5715000" y="4953000"/>
            <a:ext cx="20574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4"/>
          <p:cNvSpPr>
            <a:spLocks noGrp="1" noChangeArrowheads="1"/>
          </p:cNvSpPr>
          <p:nvPr>
            <p:ph type="title"/>
          </p:nvPr>
        </p:nvSpPr>
        <p:spPr/>
        <p:txBody>
          <a:bodyPr/>
          <a:lstStyle/>
          <a:p>
            <a:endParaRPr lang="en-US" altLang="en-US" smtClean="0"/>
          </a:p>
        </p:txBody>
      </p:sp>
      <p:pic>
        <p:nvPicPr>
          <p:cNvPr id="60419" name="Picture 5" descr="dln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endParaRPr lang="en-US" altLang="en-US" smtClean="0"/>
          </a:p>
        </p:txBody>
      </p:sp>
      <p:sp>
        <p:nvSpPr>
          <p:cNvPr id="61443" name="Rectangle 3"/>
          <p:cNvSpPr>
            <a:spLocks noGrp="1" noChangeArrowheads="1"/>
          </p:cNvSpPr>
          <p:nvPr>
            <p:ph type="body" idx="1"/>
          </p:nvPr>
        </p:nvSpPr>
        <p:spPr/>
        <p:txBody>
          <a:bodyPr/>
          <a:lstStyle/>
          <a:p>
            <a:endParaRPr lang="en-US" altLang="en-US" smtClean="0"/>
          </a:p>
        </p:txBody>
      </p:sp>
      <p:pic>
        <p:nvPicPr>
          <p:cNvPr id="61444" name="Picture 4" descr="dln"/>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ASAstd1las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TextBox 2"/>
          <p:cNvSpPr txBox="1">
            <a:spLocks noChangeArrowheads="1"/>
          </p:cNvSpPr>
          <p:nvPr/>
        </p:nvSpPr>
        <p:spPr bwMode="auto">
          <a:xfrm>
            <a:off x="0" y="6642100"/>
            <a:ext cx="14351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charset="0"/>
              </a:defRPr>
            </a:lvl1pPr>
            <a:lvl2pPr marL="742950" indent="-285750" eaLnBrk="0" hangingPunct="0">
              <a:defRPr sz="2400">
                <a:solidFill>
                  <a:schemeClr val="tx1"/>
                </a:solidFill>
                <a:latin typeface="Tahoma" charset="0"/>
              </a:defRPr>
            </a:lvl2pPr>
            <a:lvl3pPr marL="1143000" indent="-228600" eaLnBrk="0" hangingPunct="0">
              <a:defRPr sz="2400">
                <a:solidFill>
                  <a:schemeClr val="tx1"/>
                </a:solidFill>
                <a:latin typeface="Tahoma" charset="0"/>
              </a:defRPr>
            </a:lvl3pPr>
            <a:lvl4pPr marL="1600200" indent="-228600" eaLnBrk="0" hangingPunct="0">
              <a:defRPr sz="2400">
                <a:solidFill>
                  <a:schemeClr val="tx1"/>
                </a:solidFill>
                <a:latin typeface="Tahoma" charset="0"/>
              </a:defRPr>
            </a:lvl4pPr>
            <a:lvl5pPr marL="2057400" indent="-228600" eaLnBrk="0" hangingPunct="0">
              <a:defRPr sz="2400">
                <a:solidFill>
                  <a:schemeClr val="tx1"/>
                </a:solidFill>
                <a:latin typeface="Tahoma" charset="0"/>
              </a:defRPr>
            </a:lvl5pPr>
            <a:lvl6pPr marL="2514600" indent="-228600" eaLnBrk="0" fontAlgn="base" hangingPunct="0">
              <a:spcBef>
                <a:spcPct val="0"/>
              </a:spcBef>
              <a:spcAft>
                <a:spcPct val="0"/>
              </a:spcAft>
              <a:defRPr sz="2400">
                <a:solidFill>
                  <a:schemeClr val="tx1"/>
                </a:solidFill>
                <a:latin typeface="Tahoma" charset="0"/>
              </a:defRPr>
            </a:lvl6pPr>
            <a:lvl7pPr marL="2971800" indent="-228600" eaLnBrk="0" fontAlgn="base" hangingPunct="0">
              <a:spcBef>
                <a:spcPct val="0"/>
              </a:spcBef>
              <a:spcAft>
                <a:spcPct val="0"/>
              </a:spcAft>
              <a:defRPr sz="2400">
                <a:solidFill>
                  <a:schemeClr val="tx1"/>
                </a:solidFill>
                <a:latin typeface="Tahoma" charset="0"/>
              </a:defRPr>
            </a:lvl7pPr>
            <a:lvl8pPr marL="3429000" indent="-228600" eaLnBrk="0" fontAlgn="base" hangingPunct="0">
              <a:spcBef>
                <a:spcPct val="0"/>
              </a:spcBef>
              <a:spcAft>
                <a:spcPct val="0"/>
              </a:spcAft>
              <a:defRPr sz="2400">
                <a:solidFill>
                  <a:schemeClr val="tx1"/>
                </a:solidFill>
                <a:latin typeface="Tahoma" charset="0"/>
              </a:defRPr>
            </a:lvl8pPr>
            <a:lvl9pPr marL="3886200" indent="-228600" eaLnBrk="0" fontAlgn="base" hangingPunct="0">
              <a:spcBef>
                <a:spcPct val="0"/>
              </a:spcBef>
              <a:spcAft>
                <a:spcPct val="0"/>
              </a:spcAft>
              <a:defRPr sz="2400">
                <a:solidFill>
                  <a:schemeClr val="tx1"/>
                </a:solidFill>
                <a:latin typeface="Tahoma" charset="0"/>
              </a:defRPr>
            </a:lvl9pPr>
          </a:lstStyle>
          <a:p>
            <a:pPr eaLnBrk="1" hangingPunct="1"/>
            <a:r>
              <a:rPr lang="en-US" altLang="en-US" sz="800"/>
              <a:t>Bhavani Shankar Kodali MD</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endParaRPr lang="en-US" altLang="en-US" smtClean="0"/>
          </a:p>
        </p:txBody>
      </p:sp>
      <p:sp>
        <p:nvSpPr>
          <p:cNvPr id="62467" name="Rectangle 3"/>
          <p:cNvSpPr>
            <a:spLocks noGrp="1" noChangeArrowheads="1"/>
          </p:cNvSpPr>
          <p:nvPr>
            <p:ph type="body" idx="1"/>
          </p:nvPr>
        </p:nvSpPr>
        <p:spPr/>
        <p:txBody>
          <a:bodyPr/>
          <a:lstStyle/>
          <a:p>
            <a:endParaRPr lang="en-US" altLang="en-US" smtClean="0"/>
          </a:p>
        </p:txBody>
      </p:sp>
      <p:pic>
        <p:nvPicPr>
          <p:cNvPr id="62468" name="Picture 4" descr="dlnd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endParaRPr lang="en-US" altLang="en-US" smtClean="0"/>
          </a:p>
        </p:txBody>
      </p:sp>
      <p:sp>
        <p:nvSpPr>
          <p:cNvPr id="63491" name="Rectangle 3"/>
          <p:cNvSpPr>
            <a:spLocks noGrp="1" noChangeArrowheads="1"/>
          </p:cNvSpPr>
          <p:nvPr>
            <p:ph type="body" idx="1"/>
          </p:nvPr>
        </p:nvSpPr>
        <p:spPr/>
        <p:txBody>
          <a:bodyPr/>
          <a:lstStyle/>
          <a:p>
            <a:endParaRPr lang="en-US" altLang="en-US" smtClean="0"/>
          </a:p>
        </p:txBody>
      </p:sp>
      <p:pic>
        <p:nvPicPr>
          <p:cNvPr id="63492" name="Picture 4" descr="dlnd"/>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0" y="15875"/>
            <a:ext cx="9144000" cy="682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endParaRPr lang="en-US" altLang="en-US" smtClean="0"/>
          </a:p>
        </p:txBody>
      </p:sp>
      <p:sp>
        <p:nvSpPr>
          <p:cNvPr id="64515" name="Rectangle 3"/>
          <p:cNvSpPr>
            <a:spLocks noGrp="1" noChangeArrowheads="1"/>
          </p:cNvSpPr>
          <p:nvPr>
            <p:ph type="body" idx="1"/>
          </p:nvPr>
        </p:nvSpPr>
        <p:spPr/>
        <p:txBody>
          <a:bodyPr/>
          <a:lstStyle/>
          <a:p>
            <a:endParaRPr lang="en-US" altLang="en-US" smtClean="0"/>
          </a:p>
        </p:txBody>
      </p:sp>
      <p:pic>
        <p:nvPicPr>
          <p:cNvPr id="64516" name="Picture 4" descr="dlped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endParaRPr lang="en-US" altLang="en-US" smtClean="0"/>
          </a:p>
        </p:txBody>
      </p:sp>
      <p:sp>
        <p:nvSpPr>
          <p:cNvPr id="65539" name="Rectangle 3"/>
          <p:cNvSpPr>
            <a:spLocks noGrp="1" noChangeArrowheads="1"/>
          </p:cNvSpPr>
          <p:nvPr>
            <p:ph type="body" idx="1"/>
          </p:nvPr>
        </p:nvSpPr>
        <p:spPr/>
        <p:txBody>
          <a:bodyPr/>
          <a:lstStyle/>
          <a:p>
            <a:endParaRPr lang="en-US" altLang="en-US" smtClean="0"/>
          </a:p>
        </p:txBody>
      </p:sp>
      <p:pic>
        <p:nvPicPr>
          <p:cNvPr id="65540" name="Picture 4" descr="dlnped"/>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r>
              <a:rPr lang="en-US" altLang="en-US" smtClean="0">
                <a:solidFill>
                  <a:schemeClr val="bg1"/>
                </a:solidFill>
                <a:latin typeface="Arial" charset="0"/>
                <a:cs typeface="Arial" charset="0"/>
              </a:rPr>
              <a:t>Lung Transplant</a:t>
            </a:r>
          </a:p>
        </p:txBody>
      </p:sp>
      <p:pic>
        <p:nvPicPr>
          <p:cNvPr id="66563" name="Picture 3" descr="C:\Data\Bhavani\Venki\sl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1828800"/>
            <a:ext cx="5486400" cy="444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3505200" y="6519863"/>
            <a:ext cx="2282825" cy="338137"/>
          </a:xfrm>
          <a:prstGeom prst="rect">
            <a:avLst/>
          </a:prstGeom>
          <a:noFill/>
        </p:spPr>
        <p:txBody>
          <a:bodyPr wrap="none">
            <a:spAutoFit/>
          </a:bodyPr>
          <a:lstStyle/>
          <a:p>
            <a:pPr>
              <a:defRPr/>
            </a:pPr>
            <a:r>
              <a:rPr lang="en-US" sz="1600" dirty="0">
                <a:solidFill>
                  <a:schemeClr val="accent3"/>
                </a:solidFill>
                <a:latin typeface="Arial" pitchFamily="34" charset="0"/>
                <a:cs typeface="Arial" pitchFamily="34" charset="0"/>
              </a:rPr>
              <a:t>www.capnography.com</a:t>
            </a:r>
          </a:p>
        </p:txBody>
      </p:sp>
      <p:sp>
        <p:nvSpPr>
          <p:cNvPr id="5" name="TextBox 4"/>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p:txBody>
          <a:bodyPr/>
          <a:lstStyle/>
          <a:p>
            <a:r>
              <a:rPr lang="en-US" altLang="en-US" smtClean="0"/>
              <a:t>Capnography Outside the Operating Rooms </a:t>
            </a:r>
          </a:p>
        </p:txBody>
      </p:sp>
      <p:pic>
        <p:nvPicPr>
          <p:cNvPr id="6758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p:txBody>
          <a:bodyPr/>
          <a:lstStyle/>
          <a:p>
            <a:r>
              <a:rPr lang="en-US" altLang="en-US" smtClean="0"/>
              <a:t>Capnography Outside the Operating Rooms </a:t>
            </a:r>
          </a:p>
        </p:txBody>
      </p:sp>
      <p:pic>
        <p:nvPicPr>
          <p:cNvPr id="686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 y="-160020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12" name="TextBox 2"/>
          <p:cNvSpPr txBox="1">
            <a:spLocks noChangeArrowheads="1"/>
          </p:cNvSpPr>
          <p:nvPr/>
        </p:nvSpPr>
        <p:spPr bwMode="auto">
          <a:xfrm>
            <a:off x="-4763" y="2590800"/>
            <a:ext cx="9144001" cy="440055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71500" indent="-571500" eaLnBrk="0" hangingPunct="0">
              <a:spcBef>
                <a:spcPct val="20000"/>
              </a:spcBef>
              <a:buChar char="•"/>
              <a:defRPr sz="3200">
                <a:solidFill>
                  <a:schemeClr val="tx1"/>
                </a:solidFill>
                <a:latin typeface="Times New Roman" charset="0"/>
              </a:defRPr>
            </a:lvl1pPr>
            <a:lvl2pPr marL="742950" indent="-285750" eaLnBrk="0" hangingPunct="0">
              <a:spcBef>
                <a:spcPct val="20000"/>
              </a:spcBef>
              <a:buChar char="–"/>
              <a:defRPr sz="2800">
                <a:solidFill>
                  <a:schemeClr val="tx1"/>
                </a:solidFill>
                <a:latin typeface="Times New Roman" charset="0"/>
              </a:defRPr>
            </a:lvl2pPr>
            <a:lvl3pPr marL="1143000" indent="-228600" eaLnBrk="0" hangingPunct="0">
              <a:spcBef>
                <a:spcPct val="20000"/>
              </a:spcBef>
              <a:buChar char="•"/>
              <a:defRPr sz="2400">
                <a:solidFill>
                  <a:schemeClr val="tx1"/>
                </a:solidFill>
                <a:latin typeface="Times New Roman" charset="0"/>
              </a:defRPr>
            </a:lvl3pPr>
            <a:lvl4pPr marL="1600200" indent="-228600" eaLnBrk="0" hangingPunct="0">
              <a:spcBef>
                <a:spcPct val="20000"/>
              </a:spcBef>
              <a:buChar char="–"/>
              <a:defRPr sz="2000">
                <a:solidFill>
                  <a:schemeClr val="tx1"/>
                </a:solidFill>
                <a:latin typeface="Times New Roman" charset="0"/>
              </a:defRPr>
            </a:lvl4pPr>
            <a:lvl5pPr marL="2057400" indent="-228600" eaLnBrk="0" hangingPunct="0">
              <a:spcBef>
                <a:spcPct val="20000"/>
              </a:spcBef>
              <a:buChar char="»"/>
              <a:defRPr sz="2000">
                <a:solidFill>
                  <a:schemeClr val="tx1"/>
                </a:solidFill>
                <a:latin typeface="Times New Roman" charset="0"/>
              </a:defRPr>
            </a:lvl5pPr>
            <a:lvl6pPr marL="2514600" indent="-228600" eaLnBrk="0" fontAlgn="base" hangingPunct="0">
              <a:spcBef>
                <a:spcPct val="20000"/>
              </a:spcBef>
              <a:spcAft>
                <a:spcPct val="0"/>
              </a:spcAft>
              <a:buChar char="»"/>
              <a:defRPr sz="2000">
                <a:solidFill>
                  <a:schemeClr val="tx1"/>
                </a:solidFill>
                <a:latin typeface="Times New Roman" charset="0"/>
              </a:defRPr>
            </a:lvl6pPr>
            <a:lvl7pPr marL="2971800" indent="-228600" eaLnBrk="0" fontAlgn="base" hangingPunct="0">
              <a:spcBef>
                <a:spcPct val="20000"/>
              </a:spcBef>
              <a:spcAft>
                <a:spcPct val="0"/>
              </a:spcAft>
              <a:buChar char="»"/>
              <a:defRPr sz="2000">
                <a:solidFill>
                  <a:schemeClr val="tx1"/>
                </a:solidFill>
                <a:latin typeface="Times New Roman" charset="0"/>
              </a:defRPr>
            </a:lvl7pPr>
            <a:lvl8pPr marL="3429000" indent="-228600" eaLnBrk="0" fontAlgn="base" hangingPunct="0">
              <a:spcBef>
                <a:spcPct val="20000"/>
              </a:spcBef>
              <a:spcAft>
                <a:spcPct val="0"/>
              </a:spcAft>
              <a:buChar char="»"/>
              <a:defRPr sz="2000">
                <a:solidFill>
                  <a:schemeClr val="tx1"/>
                </a:solidFill>
                <a:latin typeface="Times New Roman" charset="0"/>
              </a:defRPr>
            </a:lvl8pPr>
            <a:lvl9pPr marL="3886200" indent="-228600" eaLnBrk="0" fontAlgn="base" hangingPunct="0">
              <a:spcBef>
                <a:spcPct val="20000"/>
              </a:spcBef>
              <a:spcAft>
                <a:spcPct val="0"/>
              </a:spcAft>
              <a:buChar char="»"/>
              <a:defRPr sz="2000">
                <a:solidFill>
                  <a:schemeClr val="tx1"/>
                </a:solidFill>
                <a:latin typeface="Times New Roman" charset="0"/>
              </a:defRPr>
            </a:lvl9pPr>
          </a:lstStyle>
          <a:p>
            <a:pPr eaLnBrk="1" hangingPunct="1">
              <a:spcBef>
                <a:spcPct val="0"/>
              </a:spcBef>
            </a:pPr>
            <a:r>
              <a:rPr lang="en-US" altLang="en-US" sz="4000">
                <a:solidFill>
                  <a:schemeClr val="bg1"/>
                </a:solidFill>
                <a:latin typeface="Arial" charset="0"/>
                <a:cs typeface="Arial" charset="0"/>
              </a:rPr>
              <a:t>Sedation in all areas</a:t>
            </a:r>
          </a:p>
          <a:p>
            <a:pPr eaLnBrk="1" hangingPunct="1">
              <a:spcBef>
                <a:spcPct val="0"/>
              </a:spcBef>
            </a:pPr>
            <a:r>
              <a:rPr lang="en-US" altLang="en-US" sz="4000">
                <a:solidFill>
                  <a:schemeClr val="bg1"/>
                </a:solidFill>
                <a:latin typeface="Arial" charset="0"/>
                <a:cs typeface="Arial" charset="0"/>
              </a:rPr>
              <a:t>CPR</a:t>
            </a:r>
          </a:p>
          <a:p>
            <a:pPr eaLnBrk="1" hangingPunct="1">
              <a:spcBef>
                <a:spcPct val="0"/>
              </a:spcBef>
            </a:pPr>
            <a:r>
              <a:rPr lang="en-US" altLang="en-US" sz="4000">
                <a:solidFill>
                  <a:schemeClr val="bg1"/>
                </a:solidFill>
                <a:latin typeface="Arial" charset="0"/>
                <a:cs typeface="Arial" charset="0"/>
              </a:rPr>
              <a:t>Intensive Care Units</a:t>
            </a:r>
          </a:p>
          <a:p>
            <a:pPr eaLnBrk="1" hangingPunct="1">
              <a:spcBef>
                <a:spcPct val="0"/>
              </a:spcBef>
            </a:pPr>
            <a:r>
              <a:rPr lang="en-US" altLang="en-US" sz="4000">
                <a:solidFill>
                  <a:schemeClr val="bg1"/>
                </a:solidFill>
                <a:latin typeface="Arial" charset="0"/>
                <a:cs typeface="Arial" charset="0"/>
              </a:rPr>
              <a:t>Postoperative patients receiving narcotics</a:t>
            </a:r>
          </a:p>
          <a:p>
            <a:pPr eaLnBrk="1" hangingPunct="1">
              <a:spcBef>
                <a:spcPct val="0"/>
              </a:spcBef>
            </a:pPr>
            <a:r>
              <a:rPr lang="en-US" altLang="en-US" sz="4000">
                <a:solidFill>
                  <a:schemeClr val="bg1"/>
                </a:solidFill>
                <a:latin typeface="Arial" charset="0"/>
                <a:cs typeface="Arial" charset="0"/>
              </a:rPr>
              <a:t>Prehospital transport</a:t>
            </a:r>
          </a:p>
          <a:p>
            <a:pPr eaLnBrk="1" hangingPunct="1">
              <a:spcBef>
                <a:spcPct val="0"/>
              </a:spcBef>
            </a:pPr>
            <a:r>
              <a:rPr lang="en-US" altLang="en-US" sz="4000">
                <a:solidFill>
                  <a:schemeClr val="bg1"/>
                </a:solidFill>
                <a:latin typeface="Arial" charset="0"/>
                <a:cs typeface="Arial" charset="0"/>
              </a:rPr>
              <a:t>Interdepartmental transport</a:t>
            </a:r>
          </a:p>
        </p:txBody>
      </p:sp>
      <p:sp>
        <p:nvSpPr>
          <p:cNvPr id="5" name="TextBox 4"/>
          <p:cNvSpPr txBox="1"/>
          <p:nvPr/>
        </p:nvSpPr>
        <p:spPr>
          <a:xfrm>
            <a:off x="0" y="6843713"/>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Oval 4"/>
          <p:cNvSpPr/>
          <p:nvPr/>
        </p:nvSpPr>
        <p:spPr>
          <a:xfrm>
            <a:off x="3505200" y="990600"/>
            <a:ext cx="2286000" cy="838200"/>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latin typeface="Arial" pitchFamily="34" charset="0"/>
                <a:cs typeface="Arial" pitchFamily="34" charset="0"/>
              </a:rPr>
              <a:t>Angiography</a:t>
            </a:r>
          </a:p>
        </p:txBody>
      </p:sp>
      <p:sp>
        <p:nvSpPr>
          <p:cNvPr id="6" name="Oval 5"/>
          <p:cNvSpPr/>
          <p:nvPr/>
        </p:nvSpPr>
        <p:spPr>
          <a:xfrm>
            <a:off x="762000" y="1600200"/>
            <a:ext cx="2133600" cy="838200"/>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latin typeface="Arial" pitchFamily="34" charset="0"/>
                <a:cs typeface="Arial" pitchFamily="34" charset="0"/>
              </a:rPr>
              <a:t>Endoscopy</a:t>
            </a:r>
          </a:p>
        </p:txBody>
      </p:sp>
      <p:sp>
        <p:nvSpPr>
          <p:cNvPr id="7" name="Oval 6"/>
          <p:cNvSpPr/>
          <p:nvPr/>
        </p:nvSpPr>
        <p:spPr>
          <a:xfrm>
            <a:off x="914400" y="3200400"/>
            <a:ext cx="1676400" cy="7620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latin typeface="Arial" pitchFamily="34" charset="0"/>
                <a:cs typeface="Arial" pitchFamily="34" charset="0"/>
              </a:rPr>
              <a:t>ED</a:t>
            </a:r>
          </a:p>
        </p:txBody>
      </p:sp>
      <p:sp>
        <p:nvSpPr>
          <p:cNvPr id="8" name="Oval 7"/>
          <p:cNvSpPr/>
          <p:nvPr/>
        </p:nvSpPr>
        <p:spPr>
          <a:xfrm>
            <a:off x="3200400" y="5410200"/>
            <a:ext cx="1295400" cy="609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latin typeface="Arial" pitchFamily="34" charset="0"/>
                <a:cs typeface="Arial" pitchFamily="34" charset="0"/>
              </a:rPr>
              <a:t>ICU</a:t>
            </a:r>
          </a:p>
        </p:txBody>
      </p:sp>
      <p:sp>
        <p:nvSpPr>
          <p:cNvPr id="9" name="Oval 8"/>
          <p:cNvSpPr/>
          <p:nvPr/>
        </p:nvSpPr>
        <p:spPr>
          <a:xfrm>
            <a:off x="6400800" y="3124200"/>
            <a:ext cx="2590800" cy="914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latin typeface="Arial" pitchFamily="34" charset="0"/>
                <a:cs typeface="Arial" pitchFamily="34" charset="0"/>
              </a:rPr>
              <a:t>Transportation</a:t>
            </a:r>
          </a:p>
        </p:txBody>
      </p:sp>
      <p:sp>
        <p:nvSpPr>
          <p:cNvPr id="10" name="Oval 9"/>
          <p:cNvSpPr/>
          <p:nvPr/>
        </p:nvSpPr>
        <p:spPr>
          <a:xfrm>
            <a:off x="6477000" y="1676400"/>
            <a:ext cx="1676400" cy="838200"/>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err="1">
                <a:latin typeface="Arial" pitchFamily="34" charset="0"/>
                <a:cs typeface="Arial" pitchFamily="34" charset="0"/>
              </a:rPr>
              <a:t>Cath</a:t>
            </a:r>
            <a:r>
              <a:rPr lang="en-US" sz="2000" dirty="0">
                <a:latin typeface="Arial" pitchFamily="34" charset="0"/>
                <a:cs typeface="Arial" pitchFamily="34" charset="0"/>
              </a:rPr>
              <a:t> Labs</a:t>
            </a:r>
          </a:p>
        </p:txBody>
      </p:sp>
      <p:sp>
        <p:nvSpPr>
          <p:cNvPr id="11" name="Oval 10"/>
          <p:cNvSpPr/>
          <p:nvPr/>
        </p:nvSpPr>
        <p:spPr>
          <a:xfrm>
            <a:off x="6477000" y="4572000"/>
            <a:ext cx="2514600" cy="91440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latin typeface="Arial" pitchFamily="34" charset="0"/>
                <a:cs typeface="Arial" pitchFamily="34" charset="0"/>
              </a:rPr>
              <a:t>Postoperative</a:t>
            </a:r>
          </a:p>
        </p:txBody>
      </p:sp>
      <p:sp>
        <p:nvSpPr>
          <p:cNvPr id="12" name="Oval 11"/>
          <p:cNvSpPr/>
          <p:nvPr/>
        </p:nvSpPr>
        <p:spPr>
          <a:xfrm>
            <a:off x="914400" y="4648200"/>
            <a:ext cx="1752600" cy="76200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latin typeface="Arial" pitchFamily="34" charset="0"/>
                <a:cs typeface="Arial" pitchFamily="34" charset="0"/>
              </a:rPr>
              <a:t>PACU</a:t>
            </a:r>
          </a:p>
        </p:txBody>
      </p:sp>
      <p:sp>
        <p:nvSpPr>
          <p:cNvPr id="69642" name="TextBox 12"/>
          <p:cNvSpPr txBox="1">
            <a:spLocks noChangeArrowheads="1"/>
          </p:cNvSpPr>
          <p:nvPr/>
        </p:nvSpPr>
        <p:spPr bwMode="auto">
          <a:xfrm>
            <a:off x="2057400" y="76200"/>
            <a:ext cx="56340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Times New Roman" charset="0"/>
              </a:defRPr>
            </a:lvl1pPr>
            <a:lvl2pPr marL="742950" indent="-285750" eaLnBrk="0" hangingPunct="0">
              <a:spcBef>
                <a:spcPct val="20000"/>
              </a:spcBef>
              <a:buChar char="–"/>
              <a:defRPr sz="2800">
                <a:solidFill>
                  <a:schemeClr val="tx1"/>
                </a:solidFill>
                <a:latin typeface="Times New Roman" charset="0"/>
              </a:defRPr>
            </a:lvl2pPr>
            <a:lvl3pPr marL="1143000" indent="-228600" eaLnBrk="0" hangingPunct="0">
              <a:spcBef>
                <a:spcPct val="20000"/>
              </a:spcBef>
              <a:buChar char="•"/>
              <a:defRPr sz="2400">
                <a:solidFill>
                  <a:schemeClr val="tx1"/>
                </a:solidFill>
                <a:latin typeface="Times New Roman" charset="0"/>
              </a:defRPr>
            </a:lvl3pPr>
            <a:lvl4pPr marL="1600200" indent="-228600" eaLnBrk="0" hangingPunct="0">
              <a:spcBef>
                <a:spcPct val="20000"/>
              </a:spcBef>
              <a:buChar char="–"/>
              <a:defRPr sz="2000">
                <a:solidFill>
                  <a:schemeClr val="tx1"/>
                </a:solidFill>
                <a:latin typeface="Times New Roman" charset="0"/>
              </a:defRPr>
            </a:lvl4pPr>
            <a:lvl5pPr marL="2057400" indent="-228600" eaLnBrk="0" hangingPunct="0">
              <a:spcBef>
                <a:spcPct val="20000"/>
              </a:spcBef>
              <a:buChar char="»"/>
              <a:defRPr sz="2000">
                <a:solidFill>
                  <a:schemeClr val="tx1"/>
                </a:solidFill>
                <a:latin typeface="Times New Roman" charset="0"/>
              </a:defRPr>
            </a:lvl5pPr>
            <a:lvl6pPr marL="2514600" indent="-228600" eaLnBrk="0" fontAlgn="base" hangingPunct="0">
              <a:spcBef>
                <a:spcPct val="20000"/>
              </a:spcBef>
              <a:spcAft>
                <a:spcPct val="0"/>
              </a:spcAft>
              <a:buChar char="»"/>
              <a:defRPr sz="2000">
                <a:solidFill>
                  <a:schemeClr val="tx1"/>
                </a:solidFill>
                <a:latin typeface="Times New Roman" charset="0"/>
              </a:defRPr>
            </a:lvl6pPr>
            <a:lvl7pPr marL="2971800" indent="-228600" eaLnBrk="0" fontAlgn="base" hangingPunct="0">
              <a:spcBef>
                <a:spcPct val="20000"/>
              </a:spcBef>
              <a:spcAft>
                <a:spcPct val="0"/>
              </a:spcAft>
              <a:buChar char="»"/>
              <a:defRPr sz="2000">
                <a:solidFill>
                  <a:schemeClr val="tx1"/>
                </a:solidFill>
                <a:latin typeface="Times New Roman" charset="0"/>
              </a:defRPr>
            </a:lvl7pPr>
            <a:lvl8pPr marL="3429000" indent="-228600" eaLnBrk="0" fontAlgn="base" hangingPunct="0">
              <a:spcBef>
                <a:spcPct val="20000"/>
              </a:spcBef>
              <a:spcAft>
                <a:spcPct val="0"/>
              </a:spcAft>
              <a:buChar char="»"/>
              <a:defRPr sz="2000">
                <a:solidFill>
                  <a:schemeClr val="tx1"/>
                </a:solidFill>
                <a:latin typeface="Times New Roman" charset="0"/>
              </a:defRPr>
            </a:lvl8pPr>
            <a:lvl9pPr marL="3886200" indent="-228600" eaLnBrk="0" fontAlgn="base" hangingPunct="0">
              <a:spcBef>
                <a:spcPct val="20000"/>
              </a:spcBef>
              <a:spcAft>
                <a:spcPct val="0"/>
              </a:spcAft>
              <a:buChar char="»"/>
              <a:defRPr sz="2000">
                <a:solidFill>
                  <a:schemeClr val="tx1"/>
                </a:solidFill>
                <a:latin typeface="Times New Roman" charset="0"/>
              </a:defRPr>
            </a:lvl9pPr>
          </a:lstStyle>
          <a:p>
            <a:pPr eaLnBrk="1" hangingPunct="1">
              <a:spcBef>
                <a:spcPct val="0"/>
              </a:spcBef>
              <a:buFontTx/>
              <a:buNone/>
            </a:pPr>
            <a:r>
              <a:rPr lang="en-US" altLang="en-US" sz="4000">
                <a:solidFill>
                  <a:schemeClr val="tx2"/>
                </a:solidFill>
                <a:latin typeface="Arial" charset="0"/>
                <a:cs typeface="Arial" charset="0"/>
              </a:rPr>
              <a:t>Where are we heading?</a:t>
            </a:r>
          </a:p>
        </p:txBody>
      </p:sp>
      <p:sp>
        <p:nvSpPr>
          <p:cNvPr id="14" name="Oval 13"/>
          <p:cNvSpPr/>
          <p:nvPr/>
        </p:nvSpPr>
        <p:spPr>
          <a:xfrm>
            <a:off x="4800600" y="5410200"/>
            <a:ext cx="1257300" cy="623888"/>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latin typeface="Arial" pitchFamily="34" charset="0"/>
                <a:cs typeface="Arial" pitchFamily="34" charset="0"/>
              </a:rPr>
              <a:t>NICU</a:t>
            </a:r>
          </a:p>
        </p:txBody>
      </p:sp>
      <p:sp>
        <p:nvSpPr>
          <p:cNvPr id="2" name="Up Arrow 1"/>
          <p:cNvSpPr/>
          <p:nvPr/>
        </p:nvSpPr>
        <p:spPr>
          <a:xfrm>
            <a:off x="4343400" y="1905000"/>
            <a:ext cx="485775" cy="9779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Up Arrow 14"/>
          <p:cNvSpPr/>
          <p:nvPr/>
        </p:nvSpPr>
        <p:spPr>
          <a:xfrm rot="18559809">
            <a:off x="3154362" y="2157413"/>
            <a:ext cx="485775" cy="108585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Up Arrow 15"/>
          <p:cNvSpPr/>
          <p:nvPr/>
        </p:nvSpPr>
        <p:spPr>
          <a:xfrm rot="3231253">
            <a:off x="5658644" y="2148682"/>
            <a:ext cx="485775" cy="104933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Up Arrow 16"/>
          <p:cNvSpPr/>
          <p:nvPr/>
        </p:nvSpPr>
        <p:spPr>
          <a:xfrm rot="5400000">
            <a:off x="5662612" y="3252788"/>
            <a:ext cx="485775" cy="6858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Up Arrow 17"/>
          <p:cNvSpPr/>
          <p:nvPr/>
        </p:nvSpPr>
        <p:spPr>
          <a:xfrm rot="16200000">
            <a:off x="2990850" y="3105150"/>
            <a:ext cx="484188" cy="97948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Up Arrow 18"/>
          <p:cNvSpPr/>
          <p:nvPr/>
        </p:nvSpPr>
        <p:spPr>
          <a:xfrm rot="14255564">
            <a:off x="3132931" y="3937794"/>
            <a:ext cx="484188" cy="10795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 name="Up Arrow 19"/>
          <p:cNvSpPr/>
          <p:nvPr/>
        </p:nvSpPr>
        <p:spPr>
          <a:xfrm rot="7346006">
            <a:off x="5621338" y="4040188"/>
            <a:ext cx="484187" cy="95408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Up Arrow 20"/>
          <p:cNvSpPr/>
          <p:nvPr/>
        </p:nvSpPr>
        <p:spPr>
          <a:xfrm rot="11981606">
            <a:off x="4065588" y="3690938"/>
            <a:ext cx="484187" cy="16129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Up Arrow 21"/>
          <p:cNvSpPr/>
          <p:nvPr/>
        </p:nvSpPr>
        <p:spPr>
          <a:xfrm rot="9545590">
            <a:off x="4681538" y="3614738"/>
            <a:ext cx="485775" cy="168275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Rounded Rectangle 3"/>
          <p:cNvSpPr/>
          <p:nvPr/>
        </p:nvSpPr>
        <p:spPr>
          <a:xfrm>
            <a:off x="3657600" y="2819400"/>
            <a:ext cx="1905000" cy="152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srgbClr val="FFFF00"/>
                </a:solidFill>
                <a:latin typeface="Arial" pitchFamily="34" charset="0"/>
                <a:cs typeface="Arial" pitchFamily="34" charset="0"/>
              </a:rPr>
              <a:t>Capnography</a:t>
            </a:r>
            <a:r>
              <a:rPr lang="en-US" sz="2000" dirty="0">
                <a:latin typeface="Arial" pitchFamily="34" charset="0"/>
                <a:cs typeface="Arial" pitchFamily="34" charset="0"/>
              </a:rPr>
              <a:t> Operating Rooms</a:t>
            </a:r>
          </a:p>
        </p:txBody>
      </p:sp>
      <p:sp>
        <p:nvSpPr>
          <p:cNvPr id="23" name="TextBox 22"/>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Title 1"/>
          <p:cNvSpPr>
            <a:spLocks noGrp="1"/>
          </p:cNvSpPr>
          <p:nvPr>
            <p:ph type="title"/>
          </p:nvPr>
        </p:nvSpPr>
        <p:spPr/>
        <p:txBody>
          <a:bodyPr/>
          <a:lstStyle/>
          <a:p>
            <a:r>
              <a:rPr lang="en-US" altLang="en-US" smtClean="0">
                <a:latin typeface="Arial" charset="0"/>
                <a:cs typeface="Arial" charset="0"/>
              </a:rPr>
              <a:t>New Standards of Monitoring</a:t>
            </a:r>
          </a:p>
        </p:txBody>
      </p:sp>
      <p:sp>
        <p:nvSpPr>
          <p:cNvPr id="70659" name="Content Placeholder 2"/>
          <p:cNvSpPr>
            <a:spLocks noGrp="1"/>
          </p:cNvSpPr>
          <p:nvPr>
            <p:ph idx="1"/>
          </p:nvPr>
        </p:nvSpPr>
        <p:spPr/>
        <p:txBody>
          <a:bodyPr/>
          <a:lstStyle/>
          <a:p>
            <a:r>
              <a:rPr lang="en-US" altLang="en-US" smtClean="0">
                <a:latin typeface="Arial" charset="0"/>
                <a:cs typeface="Arial" charset="0"/>
              </a:rPr>
              <a:t>American Society of Anesthesiologists (ASA) and the Association of Anaesthestists of Great Britain and Ireland (AAGBI) have revised standards in 2011 to monitor ventilation with capnography for all procedural sedation cases </a:t>
            </a:r>
            <a:r>
              <a:rPr lang="en-US" altLang="en-US" b="1" smtClean="0">
                <a:latin typeface="Arial" charset="0"/>
                <a:cs typeface="Arial" charset="0"/>
              </a:rPr>
              <a:t>requiring moderate to deep sedation</a:t>
            </a:r>
            <a:r>
              <a:rPr lang="en-US" altLang="en-US" smtClean="0">
                <a:latin typeface="Arial" charset="0"/>
                <a:cs typeface="Arial" charset="0"/>
              </a:rPr>
              <a:t>.</a:t>
            </a:r>
          </a:p>
          <a:p>
            <a:endParaRPr lang="en-US" altLang="en-US" smtClean="0"/>
          </a:p>
        </p:txBody>
      </p:sp>
      <p:sp>
        <p:nvSpPr>
          <p:cNvPr id="70660" name="TextBox 3"/>
          <p:cNvSpPr txBox="1">
            <a:spLocks noChangeArrowheads="1"/>
          </p:cNvSpPr>
          <p:nvPr/>
        </p:nvSpPr>
        <p:spPr bwMode="auto">
          <a:xfrm>
            <a:off x="7086600" y="6488113"/>
            <a:ext cx="2057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Times New Roman" charset="0"/>
              </a:defRPr>
            </a:lvl1pPr>
            <a:lvl2pPr marL="742950" indent="-285750" eaLnBrk="0" hangingPunct="0">
              <a:spcBef>
                <a:spcPct val="20000"/>
              </a:spcBef>
              <a:buChar char="–"/>
              <a:defRPr sz="2800">
                <a:solidFill>
                  <a:schemeClr val="tx1"/>
                </a:solidFill>
                <a:latin typeface="Times New Roman" charset="0"/>
              </a:defRPr>
            </a:lvl2pPr>
            <a:lvl3pPr marL="1143000" indent="-228600" eaLnBrk="0" hangingPunct="0">
              <a:spcBef>
                <a:spcPct val="20000"/>
              </a:spcBef>
              <a:buChar char="•"/>
              <a:defRPr sz="2400">
                <a:solidFill>
                  <a:schemeClr val="tx1"/>
                </a:solidFill>
                <a:latin typeface="Times New Roman" charset="0"/>
              </a:defRPr>
            </a:lvl3pPr>
            <a:lvl4pPr marL="1600200" indent="-228600" eaLnBrk="0" hangingPunct="0">
              <a:spcBef>
                <a:spcPct val="20000"/>
              </a:spcBef>
              <a:buChar char="–"/>
              <a:defRPr sz="2000">
                <a:solidFill>
                  <a:schemeClr val="tx1"/>
                </a:solidFill>
                <a:latin typeface="Times New Roman" charset="0"/>
              </a:defRPr>
            </a:lvl4pPr>
            <a:lvl5pPr marL="2057400" indent="-228600" eaLnBrk="0" hangingPunct="0">
              <a:spcBef>
                <a:spcPct val="20000"/>
              </a:spcBef>
              <a:buChar char="»"/>
              <a:defRPr sz="2000">
                <a:solidFill>
                  <a:schemeClr val="tx1"/>
                </a:solidFill>
                <a:latin typeface="Times New Roman" charset="0"/>
              </a:defRPr>
            </a:lvl5pPr>
            <a:lvl6pPr marL="2514600" indent="-228600" eaLnBrk="0" fontAlgn="base" hangingPunct="0">
              <a:spcBef>
                <a:spcPct val="20000"/>
              </a:spcBef>
              <a:spcAft>
                <a:spcPct val="0"/>
              </a:spcAft>
              <a:buChar char="»"/>
              <a:defRPr sz="2000">
                <a:solidFill>
                  <a:schemeClr val="tx1"/>
                </a:solidFill>
                <a:latin typeface="Times New Roman" charset="0"/>
              </a:defRPr>
            </a:lvl6pPr>
            <a:lvl7pPr marL="2971800" indent="-228600" eaLnBrk="0" fontAlgn="base" hangingPunct="0">
              <a:spcBef>
                <a:spcPct val="20000"/>
              </a:spcBef>
              <a:spcAft>
                <a:spcPct val="0"/>
              </a:spcAft>
              <a:buChar char="»"/>
              <a:defRPr sz="2000">
                <a:solidFill>
                  <a:schemeClr val="tx1"/>
                </a:solidFill>
                <a:latin typeface="Times New Roman" charset="0"/>
              </a:defRPr>
            </a:lvl7pPr>
            <a:lvl8pPr marL="3429000" indent="-228600" eaLnBrk="0" fontAlgn="base" hangingPunct="0">
              <a:spcBef>
                <a:spcPct val="20000"/>
              </a:spcBef>
              <a:spcAft>
                <a:spcPct val="0"/>
              </a:spcAft>
              <a:buChar char="»"/>
              <a:defRPr sz="2000">
                <a:solidFill>
                  <a:schemeClr val="tx1"/>
                </a:solidFill>
                <a:latin typeface="Times New Roman" charset="0"/>
              </a:defRPr>
            </a:lvl8pPr>
            <a:lvl9pPr marL="3886200" indent="-228600" eaLnBrk="0" fontAlgn="base" hangingPunct="0">
              <a:spcBef>
                <a:spcPct val="20000"/>
              </a:spcBef>
              <a:spcAft>
                <a:spcPct val="0"/>
              </a:spcAft>
              <a:buChar char="»"/>
              <a:defRPr sz="2000">
                <a:solidFill>
                  <a:schemeClr val="tx1"/>
                </a:solidFill>
                <a:latin typeface="Times New Roman" charset="0"/>
              </a:defRPr>
            </a:lvl9pPr>
          </a:lstStyle>
          <a:p>
            <a:pPr algn="ctr" eaLnBrk="1" hangingPunct="1">
              <a:spcBef>
                <a:spcPct val="0"/>
              </a:spcBef>
              <a:buFontTx/>
              <a:buNone/>
            </a:pPr>
            <a:r>
              <a:rPr lang="en-US" altLang="en-US" sz="900">
                <a:latin typeface="Tahoma" charset="0"/>
              </a:rPr>
              <a:t>Bhavani Shankar Kodali M.D.</a:t>
            </a:r>
          </a:p>
          <a:p>
            <a:pPr algn="ctr" eaLnBrk="1" hangingPunct="1">
              <a:spcBef>
                <a:spcPct val="0"/>
              </a:spcBef>
              <a:buFontTx/>
              <a:buNone/>
            </a:pPr>
            <a:r>
              <a:rPr lang="en-US" altLang="en-US" sz="900">
                <a:latin typeface="Tahoma" charset="0"/>
              </a:rPr>
              <a:t>www.capnography.com</a:t>
            </a:r>
          </a:p>
        </p:txBody>
      </p:sp>
      <p:sp>
        <p:nvSpPr>
          <p:cNvPr id="5" name="TextBox 4"/>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ransition spd="slow">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Title 1"/>
          <p:cNvSpPr>
            <a:spLocks noGrp="1"/>
          </p:cNvSpPr>
          <p:nvPr>
            <p:ph type="title"/>
          </p:nvPr>
        </p:nvSpPr>
        <p:spPr>
          <a:xfrm>
            <a:off x="685800" y="152400"/>
            <a:ext cx="7772400" cy="1143000"/>
          </a:xfrm>
        </p:spPr>
        <p:txBody>
          <a:bodyPr/>
          <a:lstStyle/>
          <a:p>
            <a:r>
              <a:rPr lang="en-US" altLang="en-US" smtClean="0">
                <a:latin typeface="Arial" charset="0"/>
                <a:cs typeface="Arial" charset="0"/>
              </a:rPr>
              <a:t>Why were they introduced?</a:t>
            </a:r>
          </a:p>
        </p:txBody>
      </p:sp>
      <p:sp>
        <p:nvSpPr>
          <p:cNvPr id="3" name="Content Placeholder 2"/>
          <p:cNvSpPr>
            <a:spLocks noGrp="1"/>
          </p:cNvSpPr>
          <p:nvPr>
            <p:ph idx="1"/>
          </p:nvPr>
        </p:nvSpPr>
        <p:spPr>
          <a:xfrm>
            <a:off x="457200" y="1600200"/>
            <a:ext cx="8229600" cy="5105400"/>
          </a:xfrm>
        </p:spPr>
        <p:txBody>
          <a:bodyPr>
            <a:normAutofit fontScale="77500" lnSpcReduction="20000"/>
          </a:bodyPr>
          <a:lstStyle/>
          <a:p>
            <a:pPr>
              <a:defRPr/>
            </a:pPr>
            <a:r>
              <a:rPr lang="en-US" dirty="0" smtClean="0">
                <a:latin typeface="Arial" pitchFamily="34" charset="0"/>
                <a:cs typeface="Arial" pitchFamily="34" charset="0"/>
              </a:rPr>
              <a:t>It is difficult to predict how an individual will respond to an administered sedative. </a:t>
            </a:r>
          </a:p>
          <a:p>
            <a:pPr>
              <a:defRPr/>
            </a:pPr>
            <a:r>
              <a:rPr lang="en-US" dirty="0" smtClean="0">
                <a:latin typeface="Arial" pitchFamily="34" charset="0"/>
                <a:cs typeface="Arial" pitchFamily="34" charset="0"/>
              </a:rPr>
              <a:t>Incidence of hypoxia is less if capnography was used to monitor ventilation.</a:t>
            </a:r>
          </a:p>
          <a:p>
            <a:pPr>
              <a:defRPr/>
            </a:pPr>
            <a:r>
              <a:rPr lang="en-US" dirty="0" smtClean="0">
                <a:latin typeface="Arial" pitchFamily="34" charset="0"/>
                <a:cs typeface="Arial" pitchFamily="34" charset="0"/>
              </a:rPr>
              <a:t>Capnography, when used in conjunction with pulse oximetry and visual inspection of chest, detected respiratory depression 17 times more often than without capnography.</a:t>
            </a:r>
          </a:p>
          <a:p>
            <a:pPr>
              <a:defRPr/>
            </a:pPr>
            <a:r>
              <a:rPr lang="en-US" dirty="0" smtClean="0">
                <a:latin typeface="Arial" pitchFamily="34" charset="0"/>
                <a:cs typeface="Arial" pitchFamily="34" charset="0"/>
              </a:rPr>
              <a:t>Capnography forewarns of impending hypoxia by about 5 to 240 seconds.</a:t>
            </a:r>
          </a:p>
          <a:p>
            <a:pPr>
              <a:defRPr/>
            </a:pPr>
            <a:r>
              <a:rPr lang="en-US" dirty="0" smtClean="0">
                <a:latin typeface="Arial" pitchFamily="34" charset="0"/>
                <a:cs typeface="Arial" pitchFamily="34" charset="0"/>
              </a:rPr>
              <a:t>Capnography triggers early intervention and decreases the incidence of oxygen desaturation. </a:t>
            </a:r>
          </a:p>
          <a:p>
            <a:pPr>
              <a:defRPr/>
            </a:pPr>
            <a:r>
              <a:rPr lang="en-US" dirty="0">
                <a:latin typeface="Arial" pitchFamily="34" charset="0"/>
                <a:cs typeface="Arial" pitchFamily="34" charset="0"/>
              </a:rPr>
              <a:t>Administration of supplemental oxygen delays the onset of desaturation following </a:t>
            </a:r>
            <a:r>
              <a:rPr lang="en-US" dirty="0" smtClean="0">
                <a:latin typeface="Arial" pitchFamily="34" charset="0"/>
                <a:cs typeface="Arial" pitchFamily="34" charset="0"/>
              </a:rPr>
              <a:t>apnea, and, therefore, </a:t>
            </a:r>
            <a:r>
              <a:rPr lang="en-US" dirty="0">
                <a:latin typeface="Arial" pitchFamily="34" charset="0"/>
                <a:cs typeface="Arial" pitchFamily="34" charset="0"/>
              </a:rPr>
              <a:t>relying on pulse </a:t>
            </a:r>
            <a:r>
              <a:rPr lang="en-US" dirty="0" smtClean="0">
                <a:latin typeface="Arial" pitchFamily="34" charset="0"/>
                <a:cs typeface="Arial" pitchFamily="34" charset="0"/>
              </a:rPr>
              <a:t>oximetry </a:t>
            </a:r>
            <a:r>
              <a:rPr lang="en-US" dirty="0">
                <a:latin typeface="Arial" pitchFamily="34" charset="0"/>
                <a:cs typeface="Arial" pitchFamily="34" charset="0"/>
              </a:rPr>
              <a:t>alone will delay </a:t>
            </a:r>
            <a:r>
              <a:rPr lang="en-US" dirty="0" smtClean="0">
                <a:latin typeface="Arial" pitchFamily="34" charset="0"/>
                <a:cs typeface="Arial" pitchFamily="34" charset="0"/>
              </a:rPr>
              <a:t>intervention.  </a:t>
            </a:r>
            <a:endParaRPr lang="en-US" dirty="0">
              <a:latin typeface="Arial" pitchFamily="34" charset="0"/>
              <a:cs typeface="Arial" pitchFamily="34" charset="0"/>
            </a:endParaRPr>
          </a:p>
          <a:p>
            <a:pPr>
              <a:defRPr/>
            </a:pPr>
            <a:endParaRPr lang="en-US" dirty="0"/>
          </a:p>
          <a:p>
            <a:pPr>
              <a:defRPr/>
            </a:pPr>
            <a:endParaRPr lang="en-US" dirty="0"/>
          </a:p>
        </p:txBody>
      </p:sp>
      <p:sp>
        <p:nvSpPr>
          <p:cNvPr id="71684" name="TextBox 3"/>
          <p:cNvSpPr txBox="1">
            <a:spLocks noChangeArrowheads="1"/>
          </p:cNvSpPr>
          <p:nvPr/>
        </p:nvSpPr>
        <p:spPr bwMode="auto">
          <a:xfrm>
            <a:off x="7086600" y="6488113"/>
            <a:ext cx="2057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Times New Roman" charset="0"/>
              </a:defRPr>
            </a:lvl1pPr>
            <a:lvl2pPr marL="742950" indent="-285750" eaLnBrk="0" hangingPunct="0">
              <a:spcBef>
                <a:spcPct val="20000"/>
              </a:spcBef>
              <a:buChar char="–"/>
              <a:defRPr sz="2800">
                <a:solidFill>
                  <a:schemeClr val="tx1"/>
                </a:solidFill>
                <a:latin typeface="Times New Roman" charset="0"/>
              </a:defRPr>
            </a:lvl2pPr>
            <a:lvl3pPr marL="1143000" indent="-228600" eaLnBrk="0" hangingPunct="0">
              <a:spcBef>
                <a:spcPct val="20000"/>
              </a:spcBef>
              <a:buChar char="•"/>
              <a:defRPr sz="2400">
                <a:solidFill>
                  <a:schemeClr val="tx1"/>
                </a:solidFill>
                <a:latin typeface="Times New Roman" charset="0"/>
              </a:defRPr>
            </a:lvl3pPr>
            <a:lvl4pPr marL="1600200" indent="-228600" eaLnBrk="0" hangingPunct="0">
              <a:spcBef>
                <a:spcPct val="20000"/>
              </a:spcBef>
              <a:buChar char="–"/>
              <a:defRPr sz="2000">
                <a:solidFill>
                  <a:schemeClr val="tx1"/>
                </a:solidFill>
                <a:latin typeface="Times New Roman" charset="0"/>
              </a:defRPr>
            </a:lvl4pPr>
            <a:lvl5pPr marL="2057400" indent="-228600" eaLnBrk="0" hangingPunct="0">
              <a:spcBef>
                <a:spcPct val="20000"/>
              </a:spcBef>
              <a:buChar char="»"/>
              <a:defRPr sz="2000">
                <a:solidFill>
                  <a:schemeClr val="tx1"/>
                </a:solidFill>
                <a:latin typeface="Times New Roman" charset="0"/>
              </a:defRPr>
            </a:lvl5pPr>
            <a:lvl6pPr marL="2514600" indent="-228600" eaLnBrk="0" fontAlgn="base" hangingPunct="0">
              <a:spcBef>
                <a:spcPct val="20000"/>
              </a:spcBef>
              <a:spcAft>
                <a:spcPct val="0"/>
              </a:spcAft>
              <a:buChar char="»"/>
              <a:defRPr sz="2000">
                <a:solidFill>
                  <a:schemeClr val="tx1"/>
                </a:solidFill>
                <a:latin typeface="Times New Roman" charset="0"/>
              </a:defRPr>
            </a:lvl6pPr>
            <a:lvl7pPr marL="2971800" indent="-228600" eaLnBrk="0" fontAlgn="base" hangingPunct="0">
              <a:spcBef>
                <a:spcPct val="20000"/>
              </a:spcBef>
              <a:spcAft>
                <a:spcPct val="0"/>
              </a:spcAft>
              <a:buChar char="»"/>
              <a:defRPr sz="2000">
                <a:solidFill>
                  <a:schemeClr val="tx1"/>
                </a:solidFill>
                <a:latin typeface="Times New Roman" charset="0"/>
              </a:defRPr>
            </a:lvl7pPr>
            <a:lvl8pPr marL="3429000" indent="-228600" eaLnBrk="0" fontAlgn="base" hangingPunct="0">
              <a:spcBef>
                <a:spcPct val="20000"/>
              </a:spcBef>
              <a:spcAft>
                <a:spcPct val="0"/>
              </a:spcAft>
              <a:buChar char="»"/>
              <a:defRPr sz="2000">
                <a:solidFill>
                  <a:schemeClr val="tx1"/>
                </a:solidFill>
                <a:latin typeface="Times New Roman" charset="0"/>
              </a:defRPr>
            </a:lvl8pPr>
            <a:lvl9pPr marL="3886200" indent="-228600" eaLnBrk="0" fontAlgn="base" hangingPunct="0">
              <a:spcBef>
                <a:spcPct val="20000"/>
              </a:spcBef>
              <a:spcAft>
                <a:spcPct val="0"/>
              </a:spcAft>
              <a:buChar char="»"/>
              <a:defRPr sz="2000">
                <a:solidFill>
                  <a:schemeClr val="tx1"/>
                </a:solidFill>
                <a:latin typeface="Times New Roman" charset="0"/>
              </a:defRPr>
            </a:lvl9pPr>
          </a:lstStyle>
          <a:p>
            <a:pPr algn="ctr" eaLnBrk="1" hangingPunct="1">
              <a:spcBef>
                <a:spcPct val="0"/>
              </a:spcBef>
              <a:buFontTx/>
              <a:buNone/>
            </a:pPr>
            <a:r>
              <a:rPr lang="en-US" altLang="en-US" sz="900">
                <a:latin typeface="Arial" charset="0"/>
                <a:cs typeface="Arial" charset="0"/>
              </a:rPr>
              <a:t>Bhavani Shankar Kodali M.D.</a:t>
            </a:r>
          </a:p>
          <a:p>
            <a:pPr algn="ctr" eaLnBrk="1" hangingPunct="1">
              <a:spcBef>
                <a:spcPct val="0"/>
              </a:spcBef>
              <a:buFontTx/>
              <a:buNone/>
            </a:pPr>
            <a:r>
              <a:rPr lang="en-US" altLang="en-US" sz="900">
                <a:latin typeface="Arial" charset="0"/>
                <a:cs typeface="Arial" charset="0"/>
              </a:rPr>
              <a:t>www.capnography.com</a:t>
            </a:r>
          </a:p>
        </p:txBody>
      </p:sp>
      <p:sp>
        <p:nvSpPr>
          <p:cNvPr id="5" name="TextBox 4"/>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3" descr="C:\Bhavani\Webdoc\Physiology\Images\lungspre.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TextBox 2"/>
          <p:cNvSpPr txBox="1">
            <a:spLocks noChangeArrowheads="1"/>
          </p:cNvSpPr>
          <p:nvPr/>
        </p:nvSpPr>
        <p:spPr bwMode="auto">
          <a:xfrm>
            <a:off x="0" y="6642100"/>
            <a:ext cx="14351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charset="0"/>
              </a:defRPr>
            </a:lvl1pPr>
            <a:lvl2pPr marL="742950" indent="-285750" eaLnBrk="0" hangingPunct="0">
              <a:defRPr sz="2400">
                <a:solidFill>
                  <a:schemeClr val="tx1"/>
                </a:solidFill>
                <a:latin typeface="Tahoma" charset="0"/>
              </a:defRPr>
            </a:lvl2pPr>
            <a:lvl3pPr marL="1143000" indent="-228600" eaLnBrk="0" hangingPunct="0">
              <a:defRPr sz="2400">
                <a:solidFill>
                  <a:schemeClr val="tx1"/>
                </a:solidFill>
                <a:latin typeface="Tahoma" charset="0"/>
              </a:defRPr>
            </a:lvl3pPr>
            <a:lvl4pPr marL="1600200" indent="-228600" eaLnBrk="0" hangingPunct="0">
              <a:defRPr sz="2400">
                <a:solidFill>
                  <a:schemeClr val="tx1"/>
                </a:solidFill>
                <a:latin typeface="Tahoma" charset="0"/>
              </a:defRPr>
            </a:lvl4pPr>
            <a:lvl5pPr marL="2057400" indent="-228600" eaLnBrk="0" hangingPunct="0">
              <a:defRPr sz="2400">
                <a:solidFill>
                  <a:schemeClr val="tx1"/>
                </a:solidFill>
                <a:latin typeface="Tahoma" charset="0"/>
              </a:defRPr>
            </a:lvl5pPr>
            <a:lvl6pPr marL="2514600" indent="-228600" eaLnBrk="0" fontAlgn="base" hangingPunct="0">
              <a:spcBef>
                <a:spcPct val="0"/>
              </a:spcBef>
              <a:spcAft>
                <a:spcPct val="0"/>
              </a:spcAft>
              <a:defRPr sz="2400">
                <a:solidFill>
                  <a:schemeClr val="tx1"/>
                </a:solidFill>
                <a:latin typeface="Tahoma" charset="0"/>
              </a:defRPr>
            </a:lvl6pPr>
            <a:lvl7pPr marL="2971800" indent="-228600" eaLnBrk="0" fontAlgn="base" hangingPunct="0">
              <a:spcBef>
                <a:spcPct val="0"/>
              </a:spcBef>
              <a:spcAft>
                <a:spcPct val="0"/>
              </a:spcAft>
              <a:defRPr sz="2400">
                <a:solidFill>
                  <a:schemeClr val="tx1"/>
                </a:solidFill>
                <a:latin typeface="Tahoma" charset="0"/>
              </a:defRPr>
            </a:lvl7pPr>
            <a:lvl8pPr marL="3429000" indent="-228600" eaLnBrk="0" fontAlgn="base" hangingPunct="0">
              <a:spcBef>
                <a:spcPct val="0"/>
              </a:spcBef>
              <a:spcAft>
                <a:spcPct val="0"/>
              </a:spcAft>
              <a:defRPr sz="2400">
                <a:solidFill>
                  <a:schemeClr val="tx1"/>
                </a:solidFill>
                <a:latin typeface="Tahoma" charset="0"/>
              </a:defRPr>
            </a:lvl8pPr>
            <a:lvl9pPr marL="3886200" indent="-228600" eaLnBrk="0" fontAlgn="base" hangingPunct="0">
              <a:spcBef>
                <a:spcPct val="0"/>
              </a:spcBef>
              <a:spcAft>
                <a:spcPct val="0"/>
              </a:spcAft>
              <a:defRPr sz="2400">
                <a:solidFill>
                  <a:schemeClr val="tx1"/>
                </a:solidFill>
                <a:latin typeface="Tahoma" charset="0"/>
              </a:defRPr>
            </a:lvl9pPr>
          </a:lstStyle>
          <a:p>
            <a:pPr eaLnBrk="1" hangingPunct="1"/>
            <a:r>
              <a:rPr lang="en-US" altLang="en-US" sz="800"/>
              <a:t>Bhavani Shankar Kodali MD</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Title 1"/>
          <p:cNvSpPr>
            <a:spLocks noGrp="1"/>
          </p:cNvSpPr>
          <p:nvPr>
            <p:ph type="title"/>
          </p:nvPr>
        </p:nvSpPr>
        <p:spPr/>
        <p:txBody>
          <a:bodyPr/>
          <a:lstStyle/>
          <a:p>
            <a:pPr eaLnBrk="1" hangingPunct="1"/>
            <a:r>
              <a:rPr lang="en-US" altLang="en-US" smtClean="0">
                <a:latin typeface="Arial" charset="0"/>
                <a:cs typeface="Arial" charset="0"/>
              </a:rPr>
              <a:t>CPR</a:t>
            </a:r>
          </a:p>
        </p:txBody>
      </p:sp>
      <p:sp>
        <p:nvSpPr>
          <p:cNvPr id="72707" name="Content Placeholder 2"/>
          <p:cNvSpPr>
            <a:spLocks noGrp="1"/>
          </p:cNvSpPr>
          <p:nvPr>
            <p:ph idx="1"/>
          </p:nvPr>
        </p:nvSpPr>
        <p:spPr/>
        <p:txBody>
          <a:bodyPr/>
          <a:lstStyle/>
          <a:p>
            <a:pPr eaLnBrk="1" hangingPunct="1">
              <a:lnSpc>
                <a:spcPct val="90000"/>
              </a:lnSpc>
            </a:pPr>
            <a:r>
              <a:rPr lang="en-US" altLang="en-US" smtClean="0">
                <a:latin typeface="Arial" charset="0"/>
                <a:cs typeface="Arial" charset="0"/>
              </a:rPr>
              <a:t>American Heart Association (AHA) recommends the use of capnography not only for confirmation of tracheal tube placement but also to monitor the effectiveness of chest compressions during CPR.</a:t>
            </a:r>
          </a:p>
          <a:p>
            <a:pPr eaLnBrk="1" hangingPunct="1">
              <a:lnSpc>
                <a:spcPct val="90000"/>
              </a:lnSpc>
            </a:pPr>
            <a:endParaRPr lang="en-US" altLang="en-US" smtClean="0"/>
          </a:p>
        </p:txBody>
      </p:sp>
      <p:sp>
        <p:nvSpPr>
          <p:cNvPr id="4" name="TextBox 3"/>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ransition spd="slow">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730" name="Title 1"/>
          <p:cNvSpPr>
            <a:spLocks noGrp="1"/>
          </p:cNvSpPr>
          <p:nvPr>
            <p:ph type="title"/>
          </p:nvPr>
        </p:nvSpPr>
        <p:spPr>
          <a:xfrm>
            <a:off x="685800" y="304800"/>
            <a:ext cx="7772400" cy="1143000"/>
          </a:xfrm>
        </p:spPr>
        <p:txBody>
          <a:bodyPr/>
          <a:lstStyle/>
          <a:p>
            <a:pPr eaLnBrk="1" hangingPunct="1"/>
            <a:r>
              <a:rPr lang="en-US" altLang="en-US" smtClean="0">
                <a:latin typeface="Arial" charset="0"/>
                <a:cs typeface="Arial" charset="0"/>
              </a:rPr>
              <a:t>CO</a:t>
            </a:r>
            <a:r>
              <a:rPr lang="en-US" altLang="en-US" baseline="-25000" smtClean="0">
                <a:latin typeface="Arial" charset="0"/>
                <a:cs typeface="Arial" charset="0"/>
              </a:rPr>
              <a:t>2</a:t>
            </a:r>
            <a:r>
              <a:rPr lang="en-US" altLang="en-US" smtClean="0">
                <a:latin typeface="Arial" charset="0"/>
                <a:cs typeface="Arial" charset="0"/>
              </a:rPr>
              <a:t> waveform during CPR</a:t>
            </a:r>
          </a:p>
        </p:txBody>
      </p:sp>
      <p:sp>
        <p:nvSpPr>
          <p:cNvPr id="73731" name="Content Placeholder 2"/>
          <p:cNvSpPr>
            <a:spLocks noGrp="1"/>
          </p:cNvSpPr>
          <p:nvPr>
            <p:ph idx="1"/>
          </p:nvPr>
        </p:nvSpPr>
        <p:spPr>
          <a:xfrm>
            <a:off x="685800" y="1752600"/>
            <a:ext cx="7772400" cy="4114800"/>
          </a:xfrm>
        </p:spPr>
        <p:txBody>
          <a:bodyPr/>
          <a:lstStyle/>
          <a:p>
            <a:pPr algn="ctr" eaLnBrk="1" hangingPunct="1">
              <a:buFontTx/>
              <a:buNone/>
            </a:pPr>
            <a:r>
              <a:rPr lang="en-US" altLang="en-US" smtClean="0">
                <a:latin typeface="Arial" charset="0"/>
                <a:cs typeface="Arial" charset="0"/>
              </a:rPr>
              <a:t>Optimize chest compression </a:t>
            </a:r>
          </a:p>
          <a:p>
            <a:pPr algn="ctr" eaLnBrk="1" hangingPunct="1">
              <a:buFontTx/>
              <a:buNone/>
            </a:pPr>
            <a:r>
              <a:rPr lang="en-US" altLang="en-US" smtClean="0">
                <a:latin typeface="Arial" charset="0"/>
                <a:cs typeface="Arial" charset="0"/>
              </a:rPr>
              <a:t>for effective CPR </a:t>
            </a:r>
          </a:p>
          <a:p>
            <a:pPr algn="ctr" eaLnBrk="1" hangingPunct="1">
              <a:buFontTx/>
              <a:buNone/>
            </a:pPr>
            <a:r>
              <a:rPr lang="en-US" altLang="en-US" smtClean="0">
                <a:latin typeface="Arial" charset="0"/>
                <a:cs typeface="Arial" charset="0"/>
              </a:rPr>
              <a:t>so that PETCO</a:t>
            </a:r>
            <a:r>
              <a:rPr lang="en-US" altLang="en-US" baseline="-25000" smtClean="0">
                <a:latin typeface="Arial" charset="0"/>
                <a:cs typeface="Arial" charset="0"/>
              </a:rPr>
              <a:t>2</a:t>
            </a:r>
            <a:r>
              <a:rPr lang="en-US" altLang="en-US" smtClean="0">
                <a:latin typeface="Arial" charset="0"/>
                <a:cs typeface="Arial" charset="0"/>
              </a:rPr>
              <a:t> values are between 10 and 20 mm Hg (&gt;20 mm Hg).</a:t>
            </a:r>
          </a:p>
          <a:p>
            <a:pPr algn="ctr" eaLnBrk="1" hangingPunct="1">
              <a:buFontTx/>
              <a:buNone/>
            </a:pPr>
            <a:endParaRPr lang="en-US" altLang="en-US" smtClean="0">
              <a:latin typeface="Arial" charset="0"/>
              <a:cs typeface="Arial" charset="0"/>
            </a:endParaRPr>
          </a:p>
          <a:p>
            <a:pPr algn="ctr" eaLnBrk="1" hangingPunct="1">
              <a:buFontTx/>
              <a:buNone/>
            </a:pPr>
            <a:r>
              <a:rPr lang="en-US" altLang="en-US" smtClean="0">
                <a:latin typeface="Arial" charset="0"/>
                <a:cs typeface="Arial" charset="0"/>
              </a:rPr>
              <a:t>If PETCO</a:t>
            </a:r>
            <a:r>
              <a:rPr lang="en-US" altLang="en-US" baseline="-25000" smtClean="0">
                <a:latin typeface="Arial" charset="0"/>
                <a:cs typeface="Arial" charset="0"/>
              </a:rPr>
              <a:t>2</a:t>
            </a:r>
            <a:r>
              <a:rPr lang="en-US" altLang="en-US" smtClean="0">
                <a:latin typeface="Arial" charset="0"/>
                <a:cs typeface="Arial" charset="0"/>
              </a:rPr>
              <a:t> values, measured after initiation of ACLS, are less than 10 mm Hg, it is associated with a poor outcome. </a:t>
            </a:r>
          </a:p>
        </p:txBody>
      </p:sp>
      <p:sp>
        <p:nvSpPr>
          <p:cNvPr id="4" name="TextBox 3"/>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ransition spd="slow">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475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1513" y="2541588"/>
            <a:ext cx="3787775"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75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46638" y="2544763"/>
            <a:ext cx="3784600"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756" name="Text Box 4"/>
          <p:cNvSpPr txBox="1">
            <a:spLocks noChangeArrowheads="1"/>
          </p:cNvSpPr>
          <p:nvPr/>
        </p:nvSpPr>
        <p:spPr bwMode="auto">
          <a:xfrm>
            <a:off x="363538" y="2436813"/>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Times New Roman" charset="0"/>
              </a:defRPr>
            </a:lvl1pPr>
            <a:lvl2pPr marL="742950" indent="-285750" eaLnBrk="0" hangingPunct="0">
              <a:spcBef>
                <a:spcPct val="20000"/>
              </a:spcBef>
              <a:buChar char="–"/>
              <a:defRPr sz="2800">
                <a:solidFill>
                  <a:schemeClr val="tx1"/>
                </a:solidFill>
                <a:latin typeface="Times New Roman" charset="0"/>
              </a:defRPr>
            </a:lvl2pPr>
            <a:lvl3pPr marL="1143000" indent="-228600" eaLnBrk="0" hangingPunct="0">
              <a:spcBef>
                <a:spcPct val="20000"/>
              </a:spcBef>
              <a:buChar char="•"/>
              <a:defRPr sz="2400">
                <a:solidFill>
                  <a:schemeClr val="tx1"/>
                </a:solidFill>
                <a:latin typeface="Times New Roman" charset="0"/>
              </a:defRPr>
            </a:lvl3pPr>
            <a:lvl4pPr marL="1600200" indent="-228600" eaLnBrk="0" hangingPunct="0">
              <a:spcBef>
                <a:spcPct val="20000"/>
              </a:spcBef>
              <a:buChar char="–"/>
              <a:defRPr sz="2000">
                <a:solidFill>
                  <a:schemeClr val="tx1"/>
                </a:solidFill>
                <a:latin typeface="Times New Roman" charset="0"/>
              </a:defRPr>
            </a:lvl4pPr>
            <a:lvl5pPr marL="2057400" indent="-228600" eaLnBrk="0" hangingPunct="0">
              <a:spcBef>
                <a:spcPct val="20000"/>
              </a:spcBef>
              <a:buChar char="»"/>
              <a:defRPr sz="2000">
                <a:solidFill>
                  <a:schemeClr val="tx1"/>
                </a:solidFill>
                <a:latin typeface="Times New Roman" charset="0"/>
              </a:defRPr>
            </a:lvl5pPr>
            <a:lvl6pPr marL="2514600" indent="-228600" eaLnBrk="0" fontAlgn="base" hangingPunct="0">
              <a:spcBef>
                <a:spcPct val="20000"/>
              </a:spcBef>
              <a:spcAft>
                <a:spcPct val="0"/>
              </a:spcAft>
              <a:buChar char="»"/>
              <a:defRPr sz="2000">
                <a:solidFill>
                  <a:schemeClr val="tx1"/>
                </a:solidFill>
                <a:latin typeface="Times New Roman" charset="0"/>
              </a:defRPr>
            </a:lvl6pPr>
            <a:lvl7pPr marL="2971800" indent="-228600" eaLnBrk="0" fontAlgn="base" hangingPunct="0">
              <a:spcBef>
                <a:spcPct val="20000"/>
              </a:spcBef>
              <a:spcAft>
                <a:spcPct val="0"/>
              </a:spcAft>
              <a:buChar char="»"/>
              <a:defRPr sz="2000">
                <a:solidFill>
                  <a:schemeClr val="tx1"/>
                </a:solidFill>
                <a:latin typeface="Times New Roman" charset="0"/>
              </a:defRPr>
            </a:lvl7pPr>
            <a:lvl8pPr marL="3429000" indent="-228600" eaLnBrk="0" fontAlgn="base" hangingPunct="0">
              <a:spcBef>
                <a:spcPct val="20000"/>
              </a:spcBef>
              <a:spcAft>
                <a:spcPct val="0"/>
              </a:spcAft>
              <a:buChar char="»"/>
              <a:defRPr sz="2000">
                <a:solidFill>
                  <a:schemeClr val="tx1"/>
                </a:solidFill>
                <a:latin typeface="Times New Roman" charset="0"/>
              </a:defRPr>
            </a:lvl8pPr>
            <a:lvl9pPr marL="3886200" indent="-228600" eaLnBrk="0" fontAlgn="base" hangingPunct="0">
              <a:spcBef>
                <a:spcPct val="20000"/>
              </a:spcBef>
              <a:spcAft>
                <a:spcPct val="0"/>
              </a:spcAft>
              <a:buChar char="»"/>
              <a:defRPr sz="2000">
                <a:solidFill>
                  <a:schemeClr val="tx1"/>
                </a:solidFill>
                <a:latin typeface="Times New Roman" charset="0"/>
              </a:defRPr>
            </a:lvl9pPr>
          </a:lstStyle>
          <a:p>
            <a:pPr eaLnBrk="1" hangingPunct="1">
              <a:spcBef>
                <a:spcPct val="0"/>
              </a:spcBef>
              <a:buFontTx/>
              <a:buNone/>
            </a:pPr>
            <a:r>
              <a:rPr lang="en-US" altLang="en-US" sz="2400">
                <a:latin typeface="Tahoma" charset="0"/>
                <a:cs typeface="Arial" charset="0"/>
              </a:rPr>
              <a:t>A</a:t>
            </a:r>
          </a:p>
        </p:txBody>
      </p:sp>
      <p:sp>
        <p:nvSpPr>
          <p:cNvPr id="74757" name="Text Box 5"/>
          <p:cNvSpPr txBox="1">
            <a:spLocks noChangeArrowheads="1"/>
          </p:cNvSpPr>
          <p:nvPr/>
        </p:nvSpPr>
        <p:spPr bwMode="auto">
          <a:xfrm>
            <a:off x="4543425" y="2436813"/>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Times New Roman" charset="0"/>
              </a:defRPr>
            </a:lvl1pPr>
            <a:lvl2pPr marL="742950" indent="-285750" eaLnBrk="0" hangingPunct="0">
              <a:spcBef>
                <a:spcPct val="20000"/>
              </a:spcBef>
              <a:buChar char="–"/>
              <a:defRPr sz="2800">
                <a:solidFill>
                  <a:schemeClr val="tx1"/>
                </a:solidFill>
                <a:latin typeface="Times New Roman" charset="0"/>
              </a:defRPr>
            </a:lvl2pPr>
            <a:lvl3pPr marL="1143000" indent="-228600" eaLnBrk="0" hangingPunct="0">
              <a:spcBef>
                <a:spcPct val="20000"/>
              </a:spcBef>
              <a:buChar char="•"/>
              <a:defRPr sz="2400">
                <a:solidFill>
                  <a:schemeClr val="tx1"/>
                </a:solidFill>
                <a:latin typeface="Times New Roman" charset="0"/>
              </a:defRPr>
            </a:lvl3pPr>
            <a:lvl4pPr marL="1600200" indent="-228600" eaLnBrk="0" hangingPunct="0">
              <a:spcBef>
                <a:spcPct val="20000"/>
              </a:spcBef>
              <a:buChar char="–"/>
              <a:defRPr sz="2000">
                <a:solidFill>
                  <a:schemeClr val="tx1"/>
                </a:solidFill>
                <a:latin typeface="Times New Roman" charset="0"/>
              </a:defRPr>
            </a:lvl4pPr>
            <a:lvl5pPr marL="2057400" indent="-228600" eaLnBrk="0" hangingPunct="0">
              <a:spcBef>
                <a:spcPct val="20000"/>
              </a:spcBef>
              <a:buChar char="»"/>
              <a:defRPr sz="2000">
                <a:solidFill>
                  <a:schemeClr val="tx1"/>
                </a:solidFill>
                <a:latin typeface="Times New Roman" charset="0"/>
              </a:defRPr>
            </a:lvl5pPr>
            <a:lvl6pPr marL="2514600" indent="-228600" eaLnBrk="0" fontAlgn="base" hangingPunct="0">
              <a:spcBef>
                <a:spcPct val="20000"/>
              </a:spcBef>
              <a:spcAft>
                <a:spcPct val="0"/>
              </a:spcAft>
              <a:buChar char="»"/>
              <a:defRPr sz="2000">
                <a:solidFill>
                  <a:schemeClr val="tx1"/>
                </a:solidFill>
                <a:latin typeface="Times New Roman" charset="0"/>
              </a:defRPr>
            </a:lvl6pPr>
            <a:lvl7pPr marL="2971800" indent="-228600" eaLnBrk="0" fontAlgn="base" hangingPunct="0">
              <a:spcBef>
                <a:spcPct val="20000"/>
              </a:spcBef>
              <a:spcAft>
                <a:spcPct val="0"/>
              </a:spcAft>
              <a:buChar char="»"/>
              <a:defRPr sz="2000">
                <a:solidFill>
                  <a:schemeClr val="tx1"/>
                </a:solidFill>
                <a:latin typeface="Times New Roman" charset="0"/>
              </a:defRPr>
            </a:lvl7pPr>
            <a:lvl8pPr marL="3429000" indent="-228600" eaLnBrk="0" fontAlgn="base" hangingPunct="0">
              <a:spcBef>
                <a:spcPct val="20000"/>
              </a:spcBef>
              <a:spcAft>
                <a:spcPct val="0"/>
              </a:spcAft>
              <a:buChar char="»"/>
              <a:defRPr sz="2000">
                <a:solidFill>
                  <a:schemeClr val="tx1"/>
                </a:solidFill>
                <a:latin typeface="Times New Roman" charset="0"/>
              </a:defRPr>
            </a:lvl8pPr>
            <a:lvl9pPr marL="3886200" indent="-228600" eaLnBrk="0" fontAlgn="base" hangingPunct="0">
              <a:spcBef>
                <a:spcPct val="20000"/>
              </a:spcBef>
              <a:spcAft>
                <a:spcPct val="0"/>
              </a:spcAft>
              <a:buChar char="»"/>
              <a:defRPr sz="2000">
                <a:solidFill>
                  <a:schemeClr val="tx1"/>
                </a:solidFill>
                <a:latin typeface="Times New Roman" charset="0"/>
              </a:defRPr>
            </a:lvl9pPr>
          </a:lstStyle>
          <a:p>
            <a:pPr eaLnBrk="1" hangingPunct="1">
              <a:spcBef>
                <a:spcPct val="0"/>
              </a:spcBef>
              <a:buFontTx/>
              <a:buNone/>
            </a:pPr>
            <a:r>
              <a:rPr lang="en-US" altLang="en-US" sz="2400">
                <a:latin typeface="Tahoma" charset="0"/>
                <a:cs typeface="Arial" charset="0"/>
              </a:rPr>
              <a:t>B</a:t>
            </a:r>
          </a:p>
        </p:txBody>
      </p:sp>
      <p:sp>
        <p:nvSpPr>
          <p:cNvPr id="74758" name="Text Box 6"/>
          <p:cNvSpPr txBox="1">
            <a:spLocks noChangeArrowheads="1"/>
          </p:cNvSpPr>
          <p:nvPr/>
        </p:nvSpPr>
        <p:spPr bwMode="auto">
          <a:xfrm>
            <a:off x="1524000" y="4724400"/>
            <a:ext cx="645795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Times New Roman" charset="0"/>
              </a:defRPr>
            </a:lvl1pPr>
            <a:lvl2pPr marL="742950" indent="-285750" eaLnBrk="0" hangingPunct="0">
              <a:spcBef>
                <a:spcPct val="20000"/>
              </a:spcBef>
              <a:buChar char="–"/>
              <a:defRPr sz="2800">
                <a:solidFill>
                  <a:schemeClr val="tx1"/>
                </a:solidFill>
                <a:latin typeface="Times New Roman" charset="0"/>
              </a:defRPr>
            </a:lvl2pPr>
            <a:lvl3pPr marL="1143000" indent="-228600" eaLnBrk="0" hangingPunct="0">
              <a:spcBef>
                <a:spcPct val="20000"/>
              </a:spcBef>
              <a:buChar char="•"/>
              <a:defRPr sz="2400">
                <a:solidFill>
                  <a:schemeClr val="tx1"/>
                </a:solidFill>
                <a:latin typeface="Times New Roman" charset="0"/>
              </a:defRPr>
            </a:lvl3pPr>
            <a:lvl4pPr marL="1600200" indent="-228600" eaLnBrk="0" hangingPunct="0">
              <a:spcBef>
                <a:spcPct val="20000"/>
              </a:spcBef>
              <a:buChar char="–"/>
              <a:defRPr sz="2000">
                <a:solidFill>
                  <a:schemeClr val="tx1"/>
                </a:solidFill>
                <a:latin typeface="Times New Roman" charset="0"/>
              </a:defRPr>
            </a:lvl4pPr>
            <a:lvl5pPr marL="2057400" indent="-228600" eaLnBrk="0" hangingPunct="0">
              <a:spcBef>
                <a:spcPct val="20000"/>
              </a:spcBef>
              <a:buChar char="»"/>
              <a:defRPr sz="2000">
                <a:solidFill>
                  <a:schemeClr val="tx1"/>
                </a:solidFill>
                <a:latin typeface="Times New Roman" charset="0"/>
              </a:defRPr>
            </a:lvl5pPr>
            <a:lvl6pPr marL="2514600" indent="-228600" eaLnBrk="0" fontAlgn="base" hangingPunct="0">
              <a:spcBef>
                <a:spcPct val="20000"/>
              </a:spcBef>
              <a:spcAft>
                <a:spcPct val="0"/>
              </a:spcAft>
              <a:buChar char="»"/>
              <a:defRPr sz="2000">
                <a:solidFill>
                  <a:schemeClr val="tx1"/>
                </a:solidFill>
                <a:latin typeface="Times New Roman" charset="0"/>
              </a:defRPr>
            </a:lvl6pPr>
            <a:lvl7pPr marL="2971800" indent="-228600" eaLnBrk="0" fontAlgn="base" hangingPunct="0">
              <a:spcBef>
                <a:spcPct val="20000"/>
              </a:spcBef>
              <a:spcAft>
                <a:spcPct val="0"/>
              </a:spcAft>
              <a:buChar char="»"/>
              <a:defRPr sz="2000">
                <a:solidFill>
                  <a:schemeClr val="tx1"/>
                </a:solidFill>
                <a:latin typeface="Times New Roman" charset="0"/>
              </a:defRPr>
            </a:lvl7pPr>
            <a:lvl8pPr marL="3429000" indent="-228600" eaLnBrk="0" fontAlgn="base" hangingPunct="0">
              <a:spcBef>
                <a:spcPct val="20000"/>
              </a:spcBef>
              <a:spcAft>
                <a:spcPct val="0"/>
              </a:spcAft>
              <a:buChar char="»"/>
              <a:defRPr sz="2000">
                <a:solidFill>
                  <a:schemeClr val="tx1"/>
                </a:solidFill>
                <a:latin typeface="Times New Roman" charset="0"/>
              </a:defRPr>
            </a:lvl8pPr>
            <a:lvl9pPr marL="3886200" indent="-228600" eaLnBrk="0" fontAlgn="base" hangingPunct="0">
              <a:spcBef>
                <a:spcPct val="20000"/>
              </a:spcBef>
              <a:spcAft>
                <a:spcPct val="0"/>
              </a:spcAft>
              <a:buChar char="»"/>
              <a:defRPr sz="2000">
                <a:solidFill>
                  <a:schemeClr val="tx1"/>
                </a:solidFill>
                <a:latin typeface="Times New Roman" charset="0"/>
              </a:defRPr>
            </a:lvl9pPr>
          </a:lstStyle>
          <a:p>
            <a:pPr algn="ctr" eaLnBrk="1" hangingPunct="1">
              <a:buFontTx/>
              <a:buNone/>
            </a:pPr>
            <a:r>
              <a:rPr lang="en-US" altLang="en-US" sz="2400">
                <a:latin typeface="Arial" charset="0"/>
                <a:cs typeface="Arial" charset="0"/>
              </a:rPr>
              <a:t>An abrupt increase in PETCO</a:t>
            </a:r>
            <a:r>
              <a:rPr lang="en-US" altLang="en-US" sz="2400" baseline="-25000">
                <a:latin typeface="Arial" charset="0"/>
                <a:cs typeface="Arial" charset="0"/>
              </a:rPr>
              <a:t>2 </a:t>
            </a:r>
            <a:r>
              <a:rPr lang="en-US" altLang="en-US" sz="2400">
                <a:latin typeface="Arial" charset="0"/>
                <a:cs typeface="Arial" charset="0"/>
              </a:rPr>
              <a:t>may indicate a return of spontaneous circulation(ROSC). Increase in pulmonary circulation brings more CO</a:t>
            </a:r>
            <a:r>
              <a:rPr lang="en-US" altLang="en-US" sz="2400" baseline="-25000">
                <a:latin typeface="Arial" charset="0"/>
                <a:cs typeface="Arial" charset="0"/>
              </a:rPr>
              <a:t>2</a:t>
            </a:r>
            <a:r>
              <a:rPr lang="en-US" altLang="en-US" sz="2400">
                <a:latin typeface="Arial" charset="0"/>
                <a:cs typeface="Arial" charset="0"/>
              </a:rPr>
              <a:t>  into lungs for elimination. </a:t>
            </a:r>
          </a:p>
        </p:txBody>
      </p:sp>
      <p:sp>
        <p:nvSpPr>
          <p:cNvPr id="74759" name="Title 1"/>
          <p:cNvSpPr>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Times New Roman" charset="0"/>
              </a:defRPr>
            </a:lvl1pPr>
            <a:lvl2pPr marL="742950" indent="-285750" eaLnBrk="0" hangingPunct="0">
              <a:spcBef>
                <a:spcPct val="20000"/>
              </a:spcBef>
              <a:buChar char="–"/>
              <a:defRPr sz="2800">
                <a:solidFill>
                  <a:schemeClr val="tx1"/>
                </a:solidFill>
                <a:latin typeface="Times New Roman" charset="0"/>
              </a:defRPr>
            </a:lvl2pPr>
            <a:lvl3pPr marL="1143000" indent="-228600" eaLnBrk="0" hangingPunct="0">
              <a:spcBef>
                <a:spcPct val="20000"/>
              </a:spcBef>
              <a:buChar char="•"/>
              <a:defRPr sz="2400">
                <a:solidFill>
                  <a:schemeClr val="tx1"/>
                </a:solidFill>
                <a:latin typeface="Times New Roman" charset="0"/>
              </a:defRPr>
            </a:lvl3pPr>
            <a:lvl4pPr marL="1600200" indent="-228600" eaLnBrk="0" hangingPunct="0">
              <a:spcBef>
                <a:spcPct val="20000"/>
              </a:spcBef>
              <a:buChar char="–"/>
              <a:defRPr sz="2000">
                <a:solidFill>
                  <a:schemeClr val="tx1"/>
                </a:solidFill>
                <a:latin typeface="Times New Roman" charset="0"/>
              </a:defRPr>
            </a:lvl4pPr>
            <a:lvl5pPr marL="2057400" indent="-228600" eaLnBrk="0" hangingPunct="0">
              <a:spcBef>
                <a:spcPct val="20000"/>
              </a:spcBef>
              <a:buChar char="»"/>
              <a:defRPr sz="2000">
                <a:solidFill>
                  <a:schemeClr val="tx1"/>
                </a:solidFill>
                <a:latin typeface="Times New Roman" charset="0"/>
              </a:defRPr>
            </a:lvl5pPr>
            <a:lvl6pPr marL="2514600" indent="-228600" eaLnBrk="0" fontAlgn="base" hangingPunct="0">
              <a:spcBef>
                <a:spcPct val="20000"/>
              </a:spcBef>
              <a:spcAft>
                <a:spcPct val="0"/>
              </a:spcAft>
              <a:buChar char="»"/>
              <a:defRPr sz="2000">
                <a:solidFill>
                  <a:schemeClr val="tx1"/>
                </a:solidFill>
                <a:latin typeface="Times New Roman" charset="0"/>
              </a:defRPr>
            </a:lvl6pPr>
            <a:lvl7pPr marL="2971800" indent="-228600" eaLnBrk="0" fontAlgn="base" hangingPunct="0">
              <a:spcBef>
                <a:spcPct val="20000"/>
              </a:spcBef>
              <a:spcAft>
                <a:spcPct val="0"/>
              </a:spcAft>
              <a:buChar char="»"/>
              <a:defRPr sz="2000">
                <a:solidFill>
                  <a:schemeClr val="tx1"/>
                </a:solidFill>
                <a:latin typeface="Times New Roman" charset="0"/>
              </a:defRPr>
            </a:lvl7pPr>
            <a:lvl8pPr marL="3429000" indent="-228600" eaLnBrk="0" fontAlgn="base" hangingPunct="0">
              <a:spcBef>
                <a:spcPct val="20000"/>
              </a:spcBef>
              <a:spcAft>
                <a:spcPct val="0"/>
              </a:spcAft>
              <a:buChar char="»"/>
              <a:defRPr sz="2000">
                <a:solidFill>
                  <a:schemeClr val="tx1"/>
                </a:solidFill>
                <a:latin typeface="Times New Roman" charset="0"/>
              </a:defRPr>
            </a:lvl8pPr>
            <a:lvl9pPr marL="3886200" indent="-228600" eaLnBrk="0" fontAlgn="base" hangingPunct="0">
              <a:spcBef>
                <a:spcPct val="20000"/>
              </a:spcBef>
              <a:spcAft>
                <a:spcPct val="0"/>
              </a:spcAft>
              <a:buChar char="»"/>
              <a:defRPr sz="2000">
                <a:solidFill>
                  <a:schemeClr val="tx1"/>
                </a:solidFill>
                <a:latin typeface="Times New Roman" charset="0"/>
              </a:defRPr>
            </a:lvl9pPr>
          </a:lstStyle>
          <a:p>
            <a:pPr algn="ctr" eaLnBrk="1" hangingPunct="1">
              <a:spcBef>
                <a:spcPct val="0"/>
              </a:spcBef>
              <a:buFontTx/>
              <a:buNone/>
            </a:pPr>
            <a:r>
              <a:rPr lang="en-US" altLang="en-US" sz="4400">
                <a:latin typeface="Arial" charset="0"/>
                <a:cs typeface="Arial" charset="0"/>
              </a:rPr>
              <a:t>CO</a:t>
            </a:r>
            <a:r>
              <a:rPr lang="en-US" altLang="en-US" sz="4400" baseline="-25000">
                <a:latin typeface="Arial" charset="0"/>
                <a:cs typeface="Arial" charset="0"/>
              </a:rPr>
              <a:t>2</a:t>
            </a:r>
            <a:r>
              <a:rPr lang="en-US" altLang="en-US" sz="4400">
                <a:latin typeface="Arial" charset="0"/>
                <a:cs typeface="Arial" charset="0"/>
              </a:rPr>
              <a:t> waveform during CPR</a:t>
            </a:r>
          </a:p>
        </p:txBody>
      </p:sp>
      <p:sp>
        <p:nvSpPr>
          <p:cNvPr id="74760" name="AutoShape 8"/>
          <p:cNvSpPr>
            <a:spLocks noChangeArrowheads="1"/>
          </p:cNvSpPr>
          <p:nvPr/>
        </p:nvSpPr>
        <p:spPr bwMode="auto">
          <a:xfrm>
            <a:off x="7315200" y="1981200"/>
            <a:ext cx="228600" cy="762000"/>
          </a:xfrm>
          <a:prstGeom prst="downArrow">
            <a:avLst>
              <a:gd name="adj1" fmla="val 50000"/>
              <a:gd name="adj2" fmla="val 83333"/>
            </a:avLst>
          </a:prstGeom>
          <a:solidFill>
            <a:schemeClr val="accent1"/>
          </a:solidFill>
          <a:ln w="9525">
            <a:solidFill>
              <a:schemeClr val="tx1"/>
            </a:solidFill>
            <a:miter lim="800000"/>
            <a:headEnd/>
            <a:tailEnd/>
          </a:ln>
        </p:spPr>
        <p:txBody>
          <a:bodyPr wrap="none" anchor="ctr"/>
          <a:lstStyle>
            <a:lvl1pPr eaLnBrk="0" hangingPunct="0">
              <a:spcBef>
                <a:spcPct val="20000"/>
              </a:spcBef>
              <a:buChar char="•"/>
              <a:defRPr sz="3200">
                <a:solidFill>
                  <a:schemeClr val="tx1"/>
                </a:solidFill>
                <a:latin typeface="Times New Roman" charset="0"/>
              </a:defRPr>
            </a:lvl1pPr>
            <a:lvl2pPr marL="742950" indent="-285750" eaLnBrk="0" hangingPunct="0">
              <a:spcBef>
                <a:spcPct val="20000"/>
              </a:spcBef>
              <a:buChar char="–"/>
              <a:defRPr sz="2800">
                <a:solidFill>
                  <a:schemeClr val="tx1"/>
                </a:solidFill>
                <a:latin typeface="Times New Roman" charset="0"/>
              </a:defRPr>
            </a:lvl2pPr>
            <a:lvl3pPr marL="1143000" indent="-228600" eaLnBrk="0" hangingPunct="0">
              <a:spcBef>
                <a:spcPct val="20000"/>
              </a:spcBef>
              <a:buChar char="•"/>
              <a:defRPr sz="2400">
                <a:solidFill>
                  <a:schemeClr val="tx1"/>
                </a:solidFill>
                <a:latin typeface="Times New Roman" charset="0"/>
              </a:defRPr>
            </a:lvl3pPr>
            <a:lvl4pPr marL="1600200" indent="-228600" eaLnBrk="0" hangingPunct="0">
              <a:spcBef>
                <a:spcPct val="20000"/>
              </a:spcBef>
              <a:buChar char="–"/>
              <a:defRPr sz="2000">
                <a:solidFill>
                  <a:schemeClr val="tx1"/>
                </a:solidFill>
                <a:latin typeface="Times New Roman" charset="0"/>
              </a:defRPr>
            </a:lvl4pPr>
            <a:lvl5pPr marL="2057400" indent="-228600" eaLnBrk="0" hangingPunct="0">
              <a:spcBef>
                <a:spcPct val="20000"/>
              </a:spcBef>
              <a:buChar char="»"/>
              <a:defRPr sz="2000">
                <a:solidFill>
                  <a:schemeClr val="tx1"/>
                </a:solidFill>
                <a:latin typeface="Times New Roman" charset="0"/>
              </a:defRPr>
            </a:lvl5pPr>
            <a:lvl6pPr marL="2514600" indent="-228600" eaLnBrk="0" fontAlgn="base" hangingPunct="0">
              <a:spcBef>
                <a:spcPct val="20000"/>
              </a:spcBef>
              <a:spcAft>
                <a:spcPct val="0"/>
              </a:spcAft>
              <a:buChar char="»"/>
              <a:defRPr sz="2000">
                <a:solidFill>
                  <a:schemeClr val="tx1"/>
                </a:solidFill>
                <a:latin typeface="Times New Roman" charset="0"/>
              </a:defRPr>
            </a:lvl6pPr>
            <a:lvl7pPr marL="2971800" indent="-228600" eaLnBrk="0" fontAlgn="base" hangingPunct="0">
              <a:spcBef>
                <a:spcPct val="20000"/>
              </a:spcBef>
              <a:spcAft>
                <a:spcPct val="0"/>
              </a:spcAft>
              <a:buChar char="»"/>
              <a:defRPr sz="2000">
                <a:solidFill>
                  <a:schemeClr val="tx1"/>
                </a:solidFill>
                <a:latin typeface="Times New Roman" charset="0"/>
              </a:defRPr>
            </a:lvl7pPr>
            <a:lvl8pPr marL="3429000" indent="-228600" eaLnBrk="0" fontAlgn="base" hangingPunct="0">
              <a:spcBef>
                <a:spcPct val="20000"/>
              </a:spcBef>
              <a:spcAft>
                <a:spcPct val="0"/>
              </a:spcAft>
              <a:buChar char="»"/>
              <a:defRPr sz="2000">
                <a:solidFill>
                  <a:schemeClr val="tx1"/>
                </a:solidFill>
                <a:latin typeface="Times New Roman" charset="0"/>
              </a:defRPr>
            </a:lvl8pPr>
            <a:lvl9pPr marL="3886200" indent="-228600" eaLnBrk="0" fontAlgn="base" hangingPunct="0">
              <a:spcBef>
                <a:spcPct val="20000"/>
              </a:spcBef>
              <a:spcAft>
                <a:spcPct val="0"/>
              </a:spcAft>
              <a:buChar char="»"/>
              <a:defRPr sz="2000">
                <a:solidFill>
                  <a:schemeClr val="tx1"/>
                </a:solidFill>
                <a:latin typeface="Times New Roman" charset="0"/>
              </a:defRPr>
            </a:lvl9pPr>
          </a:lstStyle>
          <a:p>
            <a:pPr eaLnBrk="1" hangingPunct="1">
              <a:spcBef>
                <a:spcPct val="0"/>
              </a:spcBef>
              <a:buFontTx/>
              <a:buNone/>
            </a:pPr>
            <a:endParaRPr lang="en-US" altLang="en-US" sz="2400">
              <a:latin typeface="Tahoma" charset="0"/>
            </a:endParaRPr>
          </a:p>
        </p:txBody>
      </p:sp>
      <p:sp>
        <p:nvSpPr>
          <p:cNvPr id="9" name="TextBox 8"/>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ransition spd="slow">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778" name="Title 1"/>
          <p:cNvSpPr>
            <a:spLocks noGrp="1"/>
          </p:cNvSpPr>
          <p:nvPr>
            <p:ph type="title"/>
          </p:nvPr>
        </p:nvSpPr>
        <p:spPr>
          <a:xfrm>
            <a:off x="685800" y="304800"/>
            <a:ext cx="7772400" cy="1143000"/>
          </a:xfrm>
        </p:spPr>
        <p:txBody>
          <a:bodyPr/>
          <a:lstStyle/>
          <a:p>
            <a:r>
              <a:rPr lang="en-US" altLang="en-US" sz="3200" b="1" smtClean="0">
                <a:latin typeface="Arial" charset="0"/>
                <a:cs typeface="Arial" charset="0"/>
              </a:rPr>
              <a:t>Capnograms during spontaneous ventilation</a:t>
            </a:r>
          </a:p>
        </p:txBody>
      </p:sp>
      <p:sp>
        <p:nvSpPr>
          <p:cNvPr id="75779" name="Content Placeholder 2"/>
          <p:cNvSpPr>
            <a:spLocks noGrp="1"/>
          </p:cNvSpPr>
          <p:nvPr>
            <p:ph idx="1"/>
          </p:nvPr>
        </p:nvSpPr>
        <p:spPr>
          <a:xfrm>
            <a:off x="533400" y="1371600"/>
            <a:ext cx="8229600" cy="1981200"/>
          </a:xfrm>
        </p:spPr>
        <p:txBody>
          <a:bodyPr/>
          <a:lstStyle/>
          <a:p>
            <a:r>
              <a:rPr lang="en-US" altLang="en-US" sz="2400" smtClean="0">
                <a:latin typeface="Arial" charset="0"/>
                <a:cs typeface="Arial" charset="0"/>
              </a:rPr>
              <a:t>The shape of the capnograms obtained when oxygen is being administered via face mask can be different due to dilution of expired CO</a:t>
            </a:r>
            <a:r>
              <a:rPr lang="en-US" altLang="en-US" sz="2400" baseline="-25000" smtClean="0">
                <a:latin typeface="Arial" charset="0"/>
                <a:cs typeface="Arial" charset="0"/>
              </a:rPr>
              <a:t>2</a:t>
            </a:r>
            <a:r>
              <a:rPr lang="en-US" altLang="en-US" sz="2400" smtClean="0">
                <a:latin typeface="Arial" charset="0"/>
                <a:cs typeface="Arial" charset="0"/>
              </a:rPr>
              <a:t> by oxygen or room air as shown below.</a:t>
            </a:r>
          </a:p>
        </p:txBody>
      </p:sp>
      <p:pic>
        <p:nvPicPr>
          <p:cNvPr id="75780" name="Picture 3" descr="C:\Bhavani\Capnopictoxygen\DSC001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275" y="3276600"/>
            <a:ext cx="3703638" cy="277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1" name="Picture 3" descr="C:\Bhavani\Capnopictoxygen\DSC001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22825" y="3233738"/>
            <a:ext cx="37592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2" name="TextBox 6"/>
          <p:cNvSpPr txBox="1">
            <a:spLocks noChangeArrowheads="1"/>
          </p:cNvSpPr>
          <p:nvPr/>
        </p:nvSpPr>
        <p:spPr bwMode="auto">
          <a:xfrm>
            <a:off x="7086600" y="6488113"/>
            <a:ext cx="2057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Times New Roman" charset="0"/>
              </a:defRPr>
            </a:lvl1pPr>
            <a:lvl2pPr marL="742950" indent="-285750" eaLnBrk="0" hangingPunct="0">
              <a:spcBef>
                <a:spcPct val="20000"/>
              </a:spcBef>
              <a:buChar char="–"/>
              <a:defRPr sz="2800">
                <a:solidFill>
                  <a:schemeClr val="tx1"/>
                </a:solidFill>
                <a:latin typeface="Times New Roman" charset="0"/>
              </a:defRPr>
            </a:lvl2pPr>
            <a:lvl3pPr marL="1143000" indent="-228600" eaLnBrk="0" hangingPunct="0">
              <a:spcBef>
                <a:spcPct val="20000"/>
              </a:spcBef>
              <a:buChar char="•"/>
              <a:defRPr sz="2400">
                <a:solidFill>
                  <a:schemeClr val="tx1"/>
                </a:solidFill>
                <a:latin typeface="Times New Roman" charset="0"/>
              </a:defRPr>
            </a:lvl3pPr>
            <a:lvl4pPr marL="1600200" indent="-228600" eaLnBrk="0" hangingPunct="0">
              <a:spcBef>
                <a:spcPct val="20000"/>
              </a:spcBef>
              <a:buChar char="–"/>
              <a:defRPr sz="2000">
                <a:solidFill>
                  <a:schemeClr val="tx1"/>
                </a:solidFill>
                <a:latin typeface="Times New Roman" charset="0"/>
              </a:defRPr>
            </a:lvl4pPr>
            <a:lvl5pPr marL="2057400" indent="-228600" eaLnBrk="0" hangingPunct="0">
              <a:spcBef>
                <a:spcPct val="20000"/>
              </a:spcBef>
              <a:buChar char="»"/>
              <a:defRPr sz="2000">
                <a:solidFill>
                  <a:schemeClr val="tx1"/>
                </a:solidFill>
                <a:latin typeface="Times New Roman" charset="0"/>
              </a:defRPr>
            </a:lvl5pPr>
            <a:lvl6pPr marL="2514600" indent="-228600" eaLnBrk="0" fontAlgn="base" hangingPunct="0">
              <a:spcBef>
                <a:spcPct val="20000"/>
              </a:spcBef>
              <a:spcAft>
                <a:spcPct val="0"/>
              </a:spcAft>
              <a:buChar char="»"/>
              <a:defRPr sz="2000">
                <a:solidFill>
                  <a:schemeClr val="tx1"/>
                </a:solidFill>
                <a:latin typeface="Times New Roman" charset="0"/>
              </a:defRPr>
            </a:lvl6pPr>
            <a:lvl7pPr marL="2971800" indent="-228600" eaLnBrk="0" fontAlgn="base" hangingPunct="0">
              <a:spcBef>
                <a:spcPct val="20000"/>
              </a:spcBef>
              <a:spcAft>
                <a:spcPct val="0"/>
              </a:spcAft>
              <a:buChar char="»"/>
              <a:defRPr sz="2000">
                <a:solidFill>
                  <a:schemeClr val="tx1"/>
                </a:solidFill>
                <a:latin typeface="Times New Roman" charset="0"/>
              </a:defRPr>
            </a:lvl7pPr>
            <a:lvl8pPr marL="3429000" indent="-228600" eaLnBrk="0" fontAlgn="base" hangingPunct="0">
              <a:spcBef>
                <a:spcPct val="20000"/>
              </a:spcBef>
              <a:spcAft>
                <a:spcPct val="0"/>
              </a:spcAft>
              <a:buChar char="»"/>
              <a:defRPr sz="2000">
                <a:solidFill>
                  <a:schemeClr val="tx1"/>
                </a:solidFill>
                <a:latin typeface="Times New Roman" charset="0"/>
              </a:defRPr>
            </a:lvl8pPr>
            <a:lvl9pPr marL="3886200" indent="-228600" eaLnBrk="0" fontAlgn="base" hangingPunct="0">
              <a:spcBef>
                <a:spcPct val="20000"/>
              </a:spcBef>
              <a:spcAft>
                <a:spcPct val="0"/>
              </a:spcAft>
              <a:buChar char="»"/>
              <a:defRPr sz="2000">
                <a:solidFill>
                  <a:schemeClr val="tx1"/>
                </a:solidFill>
                <a:latin typeface="Times New Roman" charset="0"/>
              </a:defRPr>
            </a:lvl9pPr>
          </a:lstStyle>
          <a:p>
            <a:pPr algn="ctr" eaLnBrk="1" hangingPunct="1">
              <a:spcBef>
                <a:spcPct val="0"/>
              </a:spcBef>
              <a:buFontTx/>
              <a:buNone/>
            </a:pPr>
            <a:r>
              <a:rPr lang="en-US" altLang="en-US" sz="900">
                <a:latin typeface="Arial" charset="0"/>
                <a:cs typeface="Arial" charset="0"/>
              </a:rPr>
              <a:t>Bhavani Shankar Kodali M.D.</a:t>
            </a:r>
          </a:p>
          <a:p>
            <a:pPr algn="ctr" eaLnBrk="1" hangingPunct="1">
              <a:spcBef>
                <a:spcPct val="0"/>
              </a:spcBef>
              <a:buFontTx/>
              <a:buNone/>
            </a:pPr>
            <a:r>
              <a:rPr lang="en-US" altLang="en-US" sz="900">
                <a:latin typeface="Arial" charset="0"/>
                <a:cs typeface="Arial" charset="0"/>
              </a:rPr>
              <a:t>www.capnography.com</a:t>
            </a:r>
          </a:p>
        </p:txBody>
      </p:sp>
      <p:sp>
        <p:nvSpPr>
          <p:cNvPr id="7" name="TextBox 6"/>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ransition spd="slow">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tx2">
            <a:lumMod val="85000"/>
            <a:lumOff val="15000"/>
          </a:schemeClr>
        </a:solidFill>
        <a:effectLst/>
      </p:bgPr>
    </p:bg>
    <p:spTree>
      <p:nvGrpSpPr>
        <p:cNvPr id="1" name=""/>
        <p:cNvGrpSpPr/>
        <p:nvPr/>
      </p:nvGrpSpPr>
      <p:grpSpPr>
        <a:xfrm>
          <a:off x="0" y="0"/>
          <a:ext cx="0" cy="0"/>
          <a:chOff x="0" y="0"/>
          <a:chExt cx="0" cy="0"/>
        </a:xfrm>
      </p:grpSpPr>
      <p:sp>
        <p:nvSpPr>
          <p:cNvPr id="41985" name="Rectangle 1"/>
          <p:cNvSpPr>
            <a:spLocks noGrp="1" noChangeArrowheads="1"/>
          </p:cNvSpPr>
          <p:nvPr>
            <p:ph type="title"/>
          </p:nvPr>
        </p:nvSpPr>
        <p:spPr>
          <a:xfrm>
            <a:off x="381000" y="228600"/>
            <a:ext cx="8077200" cy="1219200"/>
          </a:xfrm>
        </p:spPr>
        <p:txBody>
          <a:bodyPr>
            <a:normAutofit fontScale="90000"/>
          </a:bodyPr>
          <a:lstStyle/>
          <a:p>
            <a:pPr>
              <a:defRPr/>
            </a:pPr>
            <a:r>
              <a:rPr lang="en-US" sz="2500" dirty="0">
                <a:solidFill>
                  <a:srgbClr val="FFFFFF"/>
                </a:solidFill>
              </a:rPr>
              <a:t/>
            </a:r>
            <a:br>
              <a:rPr lang="en-US" sz="2500" dirty="0">
                <a:solidFill>
                  <a:srgbClr val="FFFFFF"/>
                </a:solidFill>
              </a:rPr>
            </a:br>
            <a:r>
              <a:rPr lang="en-US" sz="2500" dirty="0">
                <a:solidFill>
                  <a:srgbClr val="FFFFFF"/>
                </a:solidFill>
                <a:latin typeface="Arial" pitchFamily="34" charset="0"/>
                <a:cs typeface="Arial" pitchFamily="34" charset="0"/>
              </a:rPr>
              <a:t>National Audit Project (NAP4)</a:t>
            </a:r>
            <a:br>
              <a:rPr lang="en-US" sz="2500" dirty="0">
                <a:solidFill>
                  <a:srgbClr val="FFFFFF"/>
                </a:solidFill>
                <a:latin typeface="Arial" pitchFamily="34" charset="0"/>
                <a:cs typeface="Arial" pitchFamily="34" charset="0"/>
              </a:rPr>
            </a:br>
            <a:r>
              <a:rPr lang="en-US" sz="2500" dirty="0">
                <a:solidFill>
                  <a:srgbClr val="FFFFFF"/>
                </a:solidFill>
                <a:latin typeface="Arial" pitchFamily="34" charset="0"/>
                <a:cs typeface="Arial" pitchFamily="34" charset="0"/>
              </a:rPr>
              <a:t>Royal College of Anaesthetists and Difficult Airway Society </a:t>
            </a:r>
            <a:r>
              <a:rPr lang="en-US" sz="2500" dirty="0" smtClean="0">
                <a:solidFill>
                  <a:srgbClr val="FFFFFF"/>
                </a:solidFill>
                <a:latin typeface="Arial" pitchFamily="34" charset="0"/>
                <a:cs typeface="Arial" pitchFamily="34" charset="0"/>
              </a:rPr>
              <a:t/>
            </a:r>
            <a:br>
              <a:rPr lang="en-US" sz="2500" dirty="0" smtClean="0">
                <a:solidFill>
                  <a:srgbClr val="FFFFFF"/>
                </a:solidFill>
                <a:latin typeface="Arial" pitchFamily="34" charset="0"/>
                <a:cs typeface="Arial" pitchFamily="34" charset="0"/>
              </a:rPr>
            </a:br>
            <a:r>
              <a:rPr lang="en-US" sz="2500" dirty="0" smtClean="0">
                <a:solidFill>
                  <a:srgbClr val="FFFFFF"/>
                </a:solidFill>
                <a:latin typeface="Arial" pitchFamily="34" charset="0"/>
                <a:cs typeface="Arial" pitchFamily="34" charset="0"/>
              </a:rPr>
              <a:t>(</a:t>
            </a:r>
            <a:r>
              <a:rPr lang="en-US" sz="2500" dirty="0">
                <a:solidFill>
                  <a:srgbClr val="FFFFFF"/>
                </a:solidFill>
                <a:latin typeface="Arial" pitchFamily="34" charset="0"/>
                <a:cs typeface="Arial" pitchFamily="34" charset="0"/>
              </a:rPr>
              <a:t>BJA 2011;106(5):</a:t>
            </a:r>
            <a:r>
              <a:rPr lang="en-US" sz="2500" dirty="0" smtClean="0">
                <a:solidFill>
                  <a:srgbClr val="FFFFFF"/>
                </a:solidFill>
                <a:latin typeface="Arial" pitchFamily="34" charset="0"/>
                <a:cs typeface="Arial" pitchFamily="34" charset="0"/>
              </a:rPr>
              <a:t>613,617,632)</a:t>
            </a:r>
            <a:r>
              <a:rPr lang="en-US" sz="2500" dirty="0"/>
              <a:t/>
            </a:r>
            <a:br>
              <a:rPr lang="en-US" sz="2500" dirty="0"/>
            </a:br>
            <a:r>
              <a:rPr lang="en-US" sz="2500" dirty="0"/>
              <a:t/>
            </a:r>
            <a:br>
              <a:rPr lang="en-US" sz="2500" dirty="0"/>
            </a:br>
            <a:endParaRPr lang="en-US" sz="2500" dirty="0"/>
          </a:p>
        </p:txBody>
      </p:sp>
      <p:sp>
        <p:nvSpPr>
          <p:cNvPr id="41986" name="Rectangle 2"/>
          <p:cNvSpPr>
            <a:spLocks noGrp="1" noChangeArrowheads="1"/>
          </p:cNvSpPr>
          <p:nvPr>
            <p:ph type="body" idx="1"/>
          </p:nvPr>
        </p:nvSpPr>
        <p:spPr/>
        <p:txBody>
          <a:bodyPr>
            <a:normAutofit fontScale="92500" lnSpcReduction="20000"/>
          </a:bodyPr>
          <a:lstStyle/>
          <a:p>
            <a:pPr eaLnBrk="1" hangingPunct="1">
              <a:buFontTx/>
              <a:buBlip>
                <a:blip r:embed="rId2"/>
              </a:buBlip>
              <a:defRPr/>
            </a:pPr>
            <a:r>
              <a:rPr lang="en-US" dirty="0" smtClean="0">
                <a:solidFill>
                  <a:srgbClr val="FFFF33"/>
                </a:solidFill>
                <a:latin typeface="Arial" pitchFamily="34" charset="0"/>
                <a:cs typeface="Arial" pitchFamily="34" charset="0"/>
              </a:rPr>
              <a:t>Major complications of airway management in three places: OT/OR, ED, ICU</a:t>
            </a:r>
          </a:p>
          <a:p>
            <a:pPr eaLnBrk="1" hangingPunct="1">
              <a:buFontTx/>
              <a:buBlip>
                <a:blip r:embed="rId2"/>
              </a:buBlip>
              <a:defRPr/>
            </a:pPr>
            <a:r>
              <a:rPr lang="en-US" dirty="0" smtClean="0">
                <a:solidFill>
                  <a:srgbClr val="FFFFFF"/>
                </a:solidFill>
                <a:latin typeface="Arial" pitchFamily="34" charset="0"/>
                <a:cs typeface="Arial" pitchFamily="34" charset="0"/>
              </a:rPr>
              <a:t>Anesthesia</a:t>
            </a:r>
            <a:r>
              <a:rPr lang="en-US" dirty="0" smtClean="0">
                <a:solidFill>
                  <a:srgbClr val="FFFF33"/>
                </a:solidFill>
                <a:latin typeface="Arial" pitchFamily="34" charset="0"/>
                <a:cs typeface="Arial" pitchFamily="34" charset="0"/>
              </a:rPr>
              <a:t>  -- 16 airway related deaths in 3 million anesthetics monitored with capnography (1 in 180000)</a:t>
            </a:r>
          </a:p>
          <a:p>
            <a:pPr eaLnBrk="1" hangingPunct="1">
              <a:buFontTx/>
              <a:buBlip>
                <a:blip r:embed="rId2"/>
              </a:buBlip>
              <a:defRPr/>
            </a:pPr>
            <a:r>
              <a:rPr lang="en-US" dirty="0" smtClean="0">
                <a:solidFill>
                  <a:srgbClr val="FFFFFF"/>
                </a:solidFill>
                <a:latin typeface="Arial" pitchFamily="34" charset="0"/>
                <a:cs typeface="Arial" pitchFamily="34" charset="0"/>
              </a:rPr>
              <a:t>ICU</a:t>
            </a:r>
            <a:r>
              <a:rPr lang="en-US" dirty="0" smtClean="0">
                <a:solidFill>
                  <a:srgbClr val="FFFF33"/>
                </a:solidFill>
                <a:latin typeface="Arial" pitchFamily="34" charset="0"/>
                <a:cs typeface="Arial" pitchFamily="34" charset="0"/>
              </a:rPr>
              <a:t>-- 18 airway related deaths in 48000 receiving ventilation (1 in 2700). </a:t>
            </a:r>
            <a:r>
              <a:rPr lang="en-US" dirty="0" smtClean="0">
                <a:solidFill>
                  <a:srgbClr val="B7CA14"/>
                </a:solidFill>
                <a:latin typeface="Arial" pitchFamily="34" charset="0"/>
                <a:cs typeface="Arial" pitchFamily="34" charset="0"/>
              </a:rPr>
              <a:t>74% of the incidents were considered preventable with continuous capnography </a:t>
            </a:r>
          </a:p>
          <a:p>
            <a:pPr eaLnBrk="1" hangingPunct="1">
              <a:buFontTx/>
              <a:buBlip>
                <a:blip r:embed="rId2"/>
              </a:buBlip>
              <a:defRPr/>
            </a:pPr>
            <a:endParaRPr lang="en-US" dirty="0" smtClean="0">
              <a:solidFill>
                <a:srgbClr val="FFFF33"/>
              </a:solidFill>
            </a:endParaRPr>
          </a:p>
        </p:txBody>
      </p:sp>
      <p:sp>
        <p:nvSpPr>
          <p:cNvPr id="4" name="TextBox 3"/>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ransition spd="med">
    <p:circl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body" idx="1"/>
          </p:nvPr>
        </p:nvSpPr>
        <p:spPr>
          <a:xfrm>
            <a:off x="893763" y="1812925"/>
            <a:ext cx="7358062" cy="4017963"/>
          </a:xfrm>
        </p:spPr>
        <p:txBody>
          <a:bodyPr/>
          <a:lstStyle/>
          <a:p>
            <a:pPr eaLnBrk="1" hangingPunct="1">
              <a:buFontTx/>
              <a:buBlip>
                <a:blip r:embed="rId2"/>
              </a:buBlip>
            </a:pPr>
            <a:r>
              <a:rPr lang="en-US" altLang="en-US" smtClean="0">
                <a:solidFill>
                  <a:srgbClr val="B7CA14"/>
                </a:solidFill>
              </a:rPr>
              <a:t> </a:t>
            </a:r>
            <a:r>
              <a:rPr lang="en-US" altLang="en-US" smtClean="0">
                <a:solidFill>
                  <a:srgbClr val="B7CA14"/>
                </a:solidFill>
                <a:latin typeface="Arial" charset="0"/>
                <a:cs typeface="Arial" charset="0"/>
              </a:rPr>
              <a:t>The risk of encountering major airway complications in ICU is about 66 times more often than in OT/OR because continuous capnography is not used.</a:t>
            </a:r>
          </a:p>
          <a:p>
            <a:pPr eaLnBrk="1" hangingPunct="1"/>
            <a:endParaRPr lang="en-US" altLang="en-US" smtClean="0">
              <a:solidFill>
                <a:srgbClr val="3B00A4"/>
              </a:solidFill>
            </a:endParaRPr>
          </a:p>
        </p:txBody>
      </p:sp>
      <p:sp>
        <p:nvSpPr>
          <p:cNvPr id="43011" name="Rectangle 3"/>
          <p:cNvSpPr>
            <a:spLocks/>
          </p:cNvSpPr>
          <p:nvPr/>
        </p:nvSpPr>
        <p:spPr bwMode="auto">
          <a:xfrm>
            <a:off x="3505200" y="5583238"/>
            <a:ext cx="1908175" cy="420687"/>
          </a:xfrm>
          <a:prstGeom prst="rect">
            <a:avLst/>
          </a:prstGeom>
          <a:solidFill>
            <a:schemeClr val="bg1">
              <a:lumMod val="95000"/>
            </a:schemeClr>
          </a:solidFill>
          <a:ln>
            <a:noFill/>
          </a:ln>
          <a:extLst/>
        </p:spPr>
        <p:txBody>
          <a:bodyPr wrap="none" lIns="0" tIns="0" rIns="0" bIns="0" anchor="ctr">
            <a:spAutoFit/>
          </a:bodyPr>
          <a:lstStyle/>
          <a:p>
            <a:pPr>
              <a:lnSpc>
                <a:spcPct val="120000"/>
              </a:lnSpc>
              <a:spcBef>
                <a:spcPts val="1969"/>
              </a:spcBef>
              <a:defRPr/>
            </a:pPr>
            <a:r>
              <a:rPr lang="en-US" sz="2500" dirty="0">
                <a:solidFill>
                  <a:srgbClr val="A40E41"/>
                </a:solidFill>
                <a:effectLst>
                  <a:outerShdw blurRad="38100" dist="38100" dir="2700000" algn="tl">
                    <a:srgbClr val="C0C0C0"/>
                  </a:outerShdw>
                </a:effectLst>
                <a:latin typeface="Arial" pitchFamily="34" charset="0"/>
                <a:ea typeface="MS PGothic" pitchFamily="34" charset="-128"/>
                <a:cs typeface="Arial" pitchFamily="34" charset="0"/>
              </a:rPr>
              <a:t>25% to 100%</a:t>
            </a:r>
          </a:p>
        </p:txBody>
      </p:sp>
      <p:sp>
        <p:nvSpPr>
          <p:cNvPr id="43012" name="Line 4"/>
          <p:cNvSpPr>
            <a:spLocks noChangeShapeType="1"/>
          </p:cNvSpPr>
          <p:nvPr/>
        </p:nvSpPr>
        <p:spPr bwMode="auto">
          <a:xfrm rot="10800000">
            <a:off x="1779588" y="4491038"/>
            <a:ext cx="738187" cy="785812"/>
          </a:xfrm>
          <a:prstGeom prst="line">
            <a:avLst/>
          </a:prstGeom>
          <a:noFill/>
          <a:ln w="63500" cap="flat">
            <a:solidFill>
              <a:srgbClr val="FFFFFF"/>
            </a:solidFill>
            <a:prstDash val="solid"/>
            <a:miter lim="800000"/>
            <a:headEnd type="stealth" w="med" len="med"/>
            <a:tailEnd type="none" w="med" len="med"/>
          </a:ln>
          <a:extLst/>
        </p:spPr>
        <p:txBody>
          <a:bodyPr lIns="0" tIns="0" rIns="0" bIns="0"/>
          <a:lstStyle/>
          <a:p>
            <a:pPr>
              <a:defRPr/>
            </a:pPr>
            <a:endParaRPr lang="en-US">
              <a:effectLst>
                <a:outerShdw blurRad="38100" dist="38100" dir="2700000" algn="tl">
                  <a:srgbClr val="000000">
                    <a:alpha val="43137"/>
                  </a:srgbClr>
                </a:outerShdw>
              </a:effectLst>
              <a:ea typeface="ヒラギノ明朝 ProN W3" charset="0"/>
            </a:endParaRPr>
          </a:p>
        </p:txBody>
      </p:sp>
      <p:sp>
        <p:nvSpPr>
          <p:cNvPr id="43013" name="Line 5"/>
          <p:cNvSpPr>
            <a:spLocks noChangeShapeType="1"/>
          </p:cNvSpPr>
          <p:nvPr/>
        </p:nvSpPr>
        <p:spPr bwMode="auto">
          <a:xfrm rot="10800000" flipH="1">
            <a:off x="5711825" y="4471988"/>
            <a:ext cx="555625" cy="822325"/>
          </a:xfrm>
          <a:prstGeom prst="line">
            <a:avLst/>
          </a:prstGeom>
          <a:noFill/>
          <a:ln w="63500" cap="flat">
            <a:solidFill>
              <a:srgbClr val="FFFFFF"/>
            </a:solidFill>
            <a:prstDash val="solid"/>
            <a:miter lim="800000"/>
            <a:headEnd type="stealth" w="med" len="med"/>
            <a:tailEnd type="none" w="med" len="med"/>
          </a:ln>
          <a:extLst/>
        </p:spPr>
        <p:txBody>
          <a:bodyPr lIns="0" tIns="0" rIns="0" bIns="0"/>
          <a:lstStyle/>
          <a:p>
            <a:pPr>
              <a:defRPr/>
            </a:pPr>
            <a:endParaRPr lang="en-US">
              <a:effectLst>
                <a:outerShdw blurRad="38100" dist="38100" dir="2700000" algn="tl">
                  <a:srgbClr val="000000">
                    <a:alpha val="43137"/>
                  </a:srgbClr>
                </a:outerShdw>
              </a:effectLst>
              <a:ea typeface="ヒラギノ明朝 ProN W3" charset="0"/>
            </a:endParaRPr>
          </a:p>
        </p:txBody>
      </p:sp>
      <p:sp>
        <p:nvSpPr>
          <p:cNvPr id="8" name="Rectangle 1"/>
          <p:cNvSpPr>
            <a:spLocks noGrp="1" noChangeArrowheads="1"/>
          </p:cNvSpPr>
          <p:nvPr>
            <p:ph type="title"/>
          </p:nvPr>
        </p:nvSpPr>
        <p:spPr>
          <a:xfrm>
            <a:off x="381000" y="228600"/>
            <a:ext cx="8077200" cy="1219200"/>
          </a:xfrm>
        </p:spPr>
        <p:txBody>
          <a:bodyPr>
            <a:normAutofit fontScale="90000"/>
          </a:bodyPr>
          <a:lstStyle/>
          <a:p>
            <a:pPr>
              <a:defRPr/>
            </a:pPr>
            <a:r>
              <a:rPr lang="en-US" sz="2500" dirty="0">
                <a:solidFill>
                  <a:srgbClr val="FFFFFF"/>
                </a:solidFill>
              </a:rPr>
              <a:t/>
            </a:r>
            <a:br>
              <a:rPr lang="en-US" sz="2500" dirty="0">
                <a:solidFill>
                  <a:srgbClr val="FFFFFF"/>
                </a:solidFill>
              </a:rPr>
            </a:br>
            <a:r>
              <a:rPr lang="en-US" sz="2500" dirty="0">
                <a:solidFill>
                  <a:srgbClr val="FFFFFF"/>
                </a:solidFill>
              </a:rPr>
              <a:t>National Audit Project (NAP4)</a:t>
            </a:r>
            <a:br>
              <a:rPr lang="en-US" sz="2500" dirty="0">
                <a:solidFill>
                  <a:srgbClr val="FFFFFF"/>
                </a:solidFill>
              </a:rPr>
            </a:br>
            <a:r>
              <a:rPr lang="en-US" sz="2500" dirty="0">
                <a:solidFill>
                  <a:srgbClr val="FFFFFF"/>
                </a:solidFill>
              </a:rPr>
              <a:t>Royal College of Anaesthetists and Difficult Airway Society (BJA 2011;106(5):613,617,632</a:t>
            </a:r>
            <a:r>
              <a:rPr lang="en-US" sz="2500" dirty="0"/>
              <a:t/>
            </a:r>
            <a:br>
              <a:rPr lang="en-US" sz="2500" dirty="0"/>
            </a:br>
            <a:r>
              <a:rPr lang="en-US" sz="2500" dirty="0"/>
              <a:t/>
            </a:r>
            <a:br>
              <a:rPr lang="en-US" sz="2500" dirty="0"/>
            </a:br>
            <a:endParaRPr lang="en-US" sz="2500" dirty="0"/>
          </a:p>
        </p:txBody>
      </p:sp>
      <p:sp>
        <p:nvSpPr>
          <p:cNvPr id="7" name="TextBox 6"/>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ransition spd="med">
    <p:fad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8850"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9625" y="509588"/>
            <a:ext cx="7781925" cy="583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3" name="TextBox 2"/>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ransition spd="med">
    <p:fad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1"/>
          <p:cNvSpPr>
            <a:spLocks noGrp="1" noChangeArrowheads="1"/>
          </p:cNvSpPr>
          <p:nvPr>
            <p:ph type="title"/>
          </p:nvPr>
        </p:nvSpPr>
        <p:spPr>
          <a:xfrm>
            <a:off x="928688" y="374650"/>
            <a:ext cx="7358062" cy="1160463"/>
          </a:xfrm>
        </p:spPr>
        <p:txBody>
          <a:bodyPr/>
          <a:lstStyle/>
          <a:p>
            <a:pPr eaLnBrk="1" hangingPunct="1"/>
            <a:r>
              <a:rPr lang="en-US" altLang="en-US" smtClean="0">
                <a:solidFill>
                  <a:srgbClr val="AD0F15"/>
                </a:solidFill>
                <a:latin typeface="Arial" charset="0"/>
                <a:cs typeface="Arial" charset="0"/>
              </a:rPr>
              <a:t>NAP4</a:t>
            </a:r>
          </a:p>
        </p:txBody>
      </p:sp>
      <p:sp>
        <p:nvSpPr>
          <p:cNvPr id="45058" name="Rectangle 2"/>
          <p:cNvSpPr>
            <a:spLocks noGrp="1" noChangeArrowheads="1"/>
          </p:cNvSpPr>
          <p:nvPr>
            <p:ph type="body" idx="1"/>
          </p:nvPr>
        </p:nvSpPr>
        <p:spPr>
          <a:xfrm>
            <a:off x="928688" y="1419225"/>
            <a:ext cx="7358062" cy="4608513"/>
          </a:xfrm>
        </p:spPr>
        <p:txBody>
          <a:bodyPr>
            <a:normAutofit fontScale="85000" lnSpcReduction="10000"/>
          </a:bodyPr>
          <a:lstStyle/>
          <a:p>
            <a:pPr eaLnBrk="1" hangingPunct="1">
              <a:buFontTx/>
              <a:buBlip>
                <a:blip r:embed="rId2"/>
              </a:buBlip>
              <a:defRPr/>
            </a:pPr>
            <a:r>
              <a:rPr lang="en-US" dirty="0" smtClean="0">
                <a:solidFill>
                  <a:srgbClr val="2F1372"/>
                </a:solidFill>
                <a:latin typeface="Arial" pitchFamily="34" charset="0"/>
                <a:cs typeface="Arial" pitchFamily="34" charset="0"/>
              </a:rPr>
              <a:t>Capnography should be use in all patients for intubation irrespective of location.</a:t>
            </a:r>
          </a:p>
          <a:p>
            <a:pPr eaLnBrk="1" hangingPunct="1">
              <a:buFontTx/>
              <a:buBlip>
                <a:blip r:embed="rId2"/>
              </a:buBlip>
              <a:defRPr/>
            </a:pPr>
            <a:r>
              <a:rPr lang="en-US" dirty="0" smtClean="0">
                <a:solidFill>
                  <a:srgbClr val="2F1372"/>
                </a:solidFill>
                <a:latin typeface="Arial" pitchFamily="34" charset="0"/>
                <a:cs typeface="Arial" pitchFamily="34" charset="0"/>
              </a:rPr>
              <a:t>Routine use of continuous capnography in all patients intubated or with tracheostomy</a:t>
            </a:r>
          </a:p>
          <a:p>
            <a:pPr eaLnBrk="1" hangingPunct="1">
              <a:buFontTx/>
              <a:buBlip>
                <a:blip r:embed="rId2"/>
              </a:buBlip>
              <a:defRPr/>
            </a:pPr>
            <a:r>
              <a:rPr lang="en-US" dirty="0" smtClean="0">
                <a:solidFill>
                  <a:srgbClr val="2F1372"/>
                </a:solidFill>
                <a:latin typeface="Arial" pitchFamily="34" charset="0"/>
                <a:cs typeface="Arial" pitchFamily="34" charset="0"/>
              </a:rPr>
              <a:t>If not used, state clinical reason</a:t>
            </a:r>
          </a:p>
          <a:p>
            <a:pPr eaLnBrk="1" hangingPunct="1">
              <a:buFontTx/>
              <a:buBlip>
                <a:blip r:embed="rId2"/>
              </a:buBlip>
              <a:defRPr/>
            </a:pPr>
            <a:r>
              <a:rPr lang="en-US" dirty="0" smtClean="0">
                <a:solidFill>
                  <a:srgbClr val="2F1372"/>
                </a:solidFill>
                <a:latin typeface="Arial" pitchFamily="34" charset="0"/>
                <a:cs typeface="Arial" pitchFamily="34" charset="0"/>
              </a:rPr>
              <a:t>Train all staff in identification of abnormal waveforms</a:t>
            </a:r>
          </a:p>
          <a:p>
            <a:pPr eaLnBrk="1" hangingPunct="1">
              <a:buFontTx/>
              <a:buBlip>
                <a:blip r:embed="rId2"/>
              </a:buBlip>
              <a:defRPr/>
            </a:pPr>
            <a:r>
              <a:rPr lang="en-US" dirty="0" smtClean="0">
                <a:solidFill>
                  <a:srgbClr val="2F1372"/>
                </a:solidFill>
                <a:latin typeface="Arial" pitchFamily="34" charset="0"/>
                <a:cs typeface="Arial" pitchFamily="34" charset="0"/>
              </a:rPr>
              <a:t>Checklist of intubation and tracheostomy - preparation, equipment, drugs and team</a:t>
            </a:r>
          </a:p>
        </p:txBody>
      </p:sp>
      <p:sp>
        <p:nvSpPr>
          <p:cNvPr id="4" name="TextBox 3"/>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ransition spd="med">
    <p:circl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0898" name="Rectangle 1"/>
          <p:cNvSpPr>
            <a:spLocks noGrp="1" noChangeArrowheads="1"/>
          </p:cNvSpPr>
          <p:nvPr>
            <p:ph type="title"/>
          </p:nvPr>
        </p:nvSpPr>
        <p:spPr>
          <a:xfrm>
            <a:off x="928688" y="374650"/>
            <a:ext cx="7358062" cy="1160463"/>
          </a:xfrm>
        </p:spPr>
        <p:txBody>
          <a:bodyPr/>
          <a:lstStyle/>
          <a:p>
            <a:pPr eaLnBrk="1" hangingPunct="1"/>
            <a:r>
              <a:rPr lang="en-US" altLang="en-US" smtClean="0">
                <a:solidFill>
                  <a:srgbClr val="AD0F15"/>
                </a:solidFill>
                <a:latin typeface="Arial" charset="0"/>
                <a:cs typeface="Arial" charset="0"/>
              </a:rPr>
              <a:t>NAP4</a:t>
            </a:r>
          </a:p>
        </p:txBody>
      </p:sp>
      <p:sp>
        <p:nvSpPr>
          <p:cNvPr id="45058" name="Rectangle 2"/>
          <p:cNvSpPr>
            <a:spLocks noGrp="1" noChangeArrowheads="1"/>
          </p:cNvSpPr>
          <p:nvPr>
            <p:ph type="body" idx="1"/>
          </p:nvPr>
        </p:nvSpPr>
        <p:spPr>
          <a:xfrm>
            <a:off x="928688" y="1419225"/>
            <a:ext cx="7358062" cy="4608513"/>
          </a:xfrm>
        </p:spPr>
        <p:txBody>
          <a:bodyPr>
            <a:normAutofit fontScale="85000" lnSpcReduction="10000"/>
          </a:bodyPr>
          <a:lstStyle/>
          <a:p>
            <a:pPr eaLnBrk="1" hangingPunct="1">
              <a:buFontTx/>
              <a:buBlip>
                <a:blip r:embed="rId2"/>
              </a:buBlip>
              <a:defRPr/>
            </a:pPr>
            <a:r>
              <a:rPr lang="en-US" dirty="0" smtClean="0">
                <a:solidFill>
                  <a:srgbClr val="2F1372"/>
                </a:solidFill>
                <a:latin typeface="Arial" pitchFamily="34" charset="0"/>
                <a:cs typeface="Arial" pitchFamily="34" charset="0"/>
              </a:rPr>
              <a:t>Capnography should be use in all patients for intubation irrespective of location</a:t>
            </a:r>
          </a:p>
          <a:p>
            <a:pPr eaLnBrk="1" hangingPunct="1">
              <a:buFontTx/>
              <a:buBlip>
                <a:blip r:embed="rId2"/>
              </a:buBlip>
              <a:defRPr/>
            </a:pPr>
            <a:r>
              <a:rPr lang="en-US" dirty="0" smtClean="0">
                <a:solidFill>
                  <a:srgbClr val="2F1372"/>
                </a:solidFill>
                <a:latin typeface="Arial" pitchFamily="34" charset="0"/>
                <a:cs typeface="Arial" pitchFamily="34" charset="0"/>
              </a:rPr>
              <a:t>Routine use of continuous capnography in all patients intubated or with tracheostomy</a:t>
            </a:r>
          </a:p>
          <a:p>
            <a:pPr eaLnBrk="1" hangingPunct="1">
              <a:buFontTx/>
              <a:buBlip>
                <a:blip r:embed="rId2"/>
              </a:buBlip>
              <a:defRPr/>
            </a:pPr>
            <a:r>
              <a:rPr lang="en-US" dirty="0" smtClean="0">
                <a:solidFill>
                  <a:srgbClr val="2F1372"/>
                </a:solidFill>
                <a:latin typeface="Arial" pitchFamily="34" charset="0"/>
                <a:cs typeface="Arial" pitchFamily="34" charset="0"/>
              </a:rPr>
              <a:t>If not used, state clinical reason</a:t>
            </a:r>
          </a:p>
          <a:p>
            <a:pPr eaLnBrk="1" hangingPunct="1">
              <a:buFontTx/>
              <a:buBlip>
                <a:blip r:embed="rId2"/>
              </a:buBlip>
              <a:defRPr/>
            </a:pPr>
            <a:r>
              <a:rPr lang="en-US" dirty="0" smtClean="0">
                <a:solidFill>
                  <a:srgbClr val="2F1372"/>
                </a:solidFill>
                <a:latin typeface="Arial" pitchFamily="34" charset="0"/>
                <a:cs typeface="Arial" pitchFamily="34" charset="0"/>
              </a:rPr>
              <a:t>Training all staff identification of abnormal waveforms</a:t>
            </a:r>
          </a:p>
          <a:p>
            <a:pPr eaLnBrk="1" hangingPunct="1">
              <a:buFontTx/>
              <a:buBlip>
                <a:blip r:embed="rId2"/>
              </a:buBlip>
              <a:defRPr/>
            </a:pPr>
            <a:r>
              <a:rPr lang="en-US" dirty="0" smtClean="0">
                <a:solidFill>
                  <a:srgbClr val="2F1372"/>
                </a:solidFill>
                <a:latin typeface="Arial" pitchFamily="34" charset="0"/>
                <a:cs typeface="Arial" pitchFamily="34" charset="0"/>
              </a:rPr>
              <a:t>Checklist of intubation and tracheostomy - preparation, equipment, drugs and team</a:t>
            </a:r>
          </a:p>
        </p:txBody>
      </p:sp>
      <p:sp>
        <p:nvSpPr>
          <p:cNvPr id="80900" name="TextBox 1"/>
          <p:cNvSpPr txBox="1">
            <a:spLocks noChangeArrowheads="1"/>
          </p:cNvSpPr>
          <p:nvPr/>
        </p:nvSpPr>
        <p:spPr bwMode="auto">
          <a:xfrm>
            <a:off x="1044575" y="1600200"/>
            <a:ext cx="2066925" cy="830263"/>
          </a:xfrm>
          <a:prstGeom prst="rect">
            <a:avLst/>
          </a:prstGeom>
          <a:solidFill>
            <a:srgbClr val="00206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Times New Roman" charset="0"/>
              </a:defRPr>
            </a:lvl1pPr>
            <a:lvl2pPr marL="742950" indent="-285750" eaLnBrk="0" hangingPunct="0">
              <a:spcBef>
                <a:spcPct val="20000"/>
              </a:spcBef>
              <a:buChar char="–"/>
              <a:defRPr sz="2800">
                <a:solidFill>
                  <a:schemeClr val="tx1"/>
                </a:solidFill>
                <a:latin typeface="Times New Roman" charset="0"/>
              </a:defRPr>
            </a:lvl2pPr>
            <a:lvl3pPr marL="1143000" indent="-228600" eaLnBrk="0" hangingPunct="0">
              <a:spcBef>
                <a:spcPct val="20000"/>
              </a:spcBef>
              <a:buChar char="•"/>
              <a:defRPr sz="2400">
                <a:solidFill>
                  <a:schemeClr val="tx1"/>
                </a:solidFill>
                <a:latin typeface="Times New Roman" charset="0"/>
              </a:defRPr>
            </a:lvl3pPr>
            <a:lvl4pPr marL="1600200" indent="-228600" eaLnBrk="0" hangingPunct="0">
              <a:spcBef>
                <a:spcPct val="20000"/>
              </a:spcBef>
              <a:buChar char="–"/>
              <a:defRPr sz="2000">
                <a:solidFill>
                  <a:schemeClr val="tx1"/>
                </a:solidFill>
                <a:latin typeface="Times New Roman" charset="0"/>
              </a:defRPr>
            </a:lvl4pPr>
            <a:lvl5pPr marL="2057400" indent="-228600" eaLnBrk="0" hangingPunct="0">
              <a:spcBef>
                <a:spcPct val="20000"/>
              </a:spcBef>
              <a:buChar char="»"/>
              <a:defRPr sz="2000">
                <a:solidFill>
                  <a:schemeClr val="tx1"/>
                </a:solidFill>
                <a:latin typeface="Times New Roman" charset="0"/>
              </a:defRPr>
            </a:lvl5pPr>
            <a:lvl6pPr marL="2514600" indent="-228600" eaLnBrk="0" fontAlgn="base" hangingPunct="0">
              <a:spcBef>
                <a:spcPct val="20000"/>
              </a:spcBef>
              <a:spcAft>
                <a:spcPct val="0"/>
              </a:spcAft>
              <a:buChar char="»"/>
              <a:defRPr sz="2000">
                <a:solidFill>
                  <a:schemeClr val="tx1"/>
                </a:solidFill>
                <a:latin typeface="Times New Roman" charset="0"/>
              </a:defRPr>
            </a:lvl6pPr>
            <a:lvl7pPr marL="2971800" indent="-228600" eaLnBrk="0" fontAlgn="base" hangingPunct="0">
              <a:spcBef>
                <a:spcPct val="20000"/>
              </a:spcBef>
              <a:spcAft>
                <a:spcPct val="0"/>
              </a:spcAft>
              <a:buChar char="»"/>
              <a:defRPr sz="2000">
                <a:solidFill>
                  <a:schemeClr val="tx1"/>
                </a:solidFill>
                <a:latin typeface="Times New Roman" charset="0"/>
              </a:defRPr>
            </a:lvl7pPr>
            <a:lvl8pPr marL="3429000" indent="-228600" eaLnBrk="0" fontAlgn="base" hangingPunct="0">
              <a:spcBef>
                <a:spcPct val="20000"/>
              </a:spcBef>
              <a:spcAft>
                <a:spcPct val="0"/>
              </a:spcAft>
              <a:buChar char="»"/>
              <a:defRPr sz="2000">
                <a:solidFill>
                  <a:schemeClr val="tx1"/>
                </a:solidFill>
                <a:latin typeface="Times New Roman" charset="0"/>
              </a:defRPr>
            </a:lvl8pPr>
            <a:lvl9pPr marL="3886200" indent="-228600" eaLnBrk="0" fontAlgn="base" hangingPunct="0">
              <a:spcBef>
                <a:spcPct val="20000"/>
              </a:spcBef>
              <a:spcAft>
                <a:spcPct val="0"/>
              </a:spcAft>
              <a:buChar char="»"/>
              <a:defRPr sz="2000">
                <a:solidFill>
                  <a:schemeClr val="tx1"/>
                </a:solidFill>
                <a:latin typeface="Times New Roman" charset="0"/>
              </a:defRPr>
            </a:lvl9pPr>
          </a:lstStyle>
          <a:p>
            <a:pPr eaLnBrk="1" hangingPunct="1">
              <a:spcBef>
                <a:spcPct val="0"/>
              </a:spcBef>
              <a:buFontTx/>
              <a:buNone/>
            </a:pPr>
            <a:r>
              <a:rPr lang="en-US" altLang="en-US" sz="4800">
                <a:solidFill>
                  <a:schemeClr val="bg1"/>
                </a:solidFill>
                <a:latin typeface="Arial" charset="0"/>
                <a:cs typeface="Arial" charset="0"/>
              </a:rPr>
              <a:t>AAGBI</a:t>
            </a:r>
          </a:p>
        </p:txBody>
      </p:sp>
      <p:sp>
        <p:nvSpPr>
          <p:cNvPr id="80901" name="TextBox 4"/>
          <p:cNvSpPr txBox="1">
            <a:spLocks noChangeArrowheads="1"/>
          </p:cNvSpPr>
          <p:nvPr/>
        </p:nvSpPr>
        <p:spPr bwMode="auto">
          <a:xfrm>
            <a:off x="3048000" y="2667000"/>
            <a:ext cx="5638800" cy="2678113"/>
          </a:xfrm>
          <a:prstGeom prst="rect">
            <a:avLst/>
          </a:prstGeom>
          <a:solidFill>
            <a:srgbClr val="00206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Times New Roman" charset="0"/>
              </a:defRPr>
            </a:lvl1pPr>
            <a:lvl2pPr marL="742950" indent="-285750" eaLnBrk="0" hangingPunct="0">
              <a:spcBef>
                <a:spcPct val="20000"/>
              </a:spcBef>
              <a:buChar char="–"/>
              <a:defRPr sz="2800">
                <a:solidFill>
                  <a:schemeClr val="tx1"/>
                </a:solidFill>
                <a:latin typeface="Times New Roman" charset="0"/>
              </a:defRPr>
            </a:lvl2pPr>
            <a:lvl3pPr marL="1143000" indent="-228600" eaLnBrk="0" hangingPunct="0">
              <a:spcBef>
                <a:spcPct val="20000"/>
              </a:spcBef>
              <a:buChar char="•"/>
              <a:defRPr sz="2400">
                <a:solidFill>
                  <a:schemeClr val="tx1"/>
                </a:solidFill>
                <a:latin typeface="Times New Roman" charset="0"/>
              </a:defRPr>
            </a:lvl3pPr>
            <a:lvl4pPr marL="1600200" indent="-228600" eaLnBrk="0" hangingPunct="0">
              <a:spcBef>
                <a:spcPct val="20000"/>
              </a:spcBef>
              <a:buChar char="–"/>
              <a:defRPr sz="2000">
                <a:solidFill>
                  <a:schemeClr val="tx1"/>
                </a:solidFill>
                <a:latin typeface="Times New Roman" charset="0"/>
              </a:defRPr>
            </a:lvl4pPr>
            <a:lvl5pPr marL="2057400" indent="-228600" eaLnBrk="0" hangingPunct="0">
              <a:spcBef>
                <a:spcPct val="20000"/>
              </a:spcBef>
              <a:buChar char="»"/>
              <a:defRPr sz="2000">
                <a:solidFill>
                  <a:schemeClr val="tx1"/>
                </a:solidFill>
                <a:latin typeface="Times New Roman" charset="0"/>
              </a:defRPr>
            </a:lvl5pPr>
            <a:lvl6pPr marL="2514600" indent="-228600" eaLnBrk="0" fontAlgn="base" hangingPunct="0">
              <a:spcBef>
                <a:spcPct val="20000"/>
              </a:spcBef>
              <a:spcAft>
                <a:spcPct val="0"/>
              </a:spcAft>
              <a:buChar char="»"/>
              <a:defRPr sz="2000">
                <a:solidFill>
                  <a:schemeClr val="tx1"/>
                </a:solidFill>
                <a:latin typeface="Times New Roman" charset="0"/>
              </a:defRPr>
            </a:lvl6pPr>
            <a:lvl7pPr marL="2971800" indent="-228600" eaLnBrk="0" fontAlgn="base" hangingPunct="0">
              <a:spcBef>
                <a:spcPct val="20000"/>
              </a:spcBef>
              <a:spcAft>
                <a:spcPct val="0"/>
              </a:spcAft>
              <a:buChar char="»"/>
              <a:defRPr sz="2000">
                <a:solidFill>
                  <a:schemeClr val="tx1"/>
                </a:solidFill>
                <a:latin typeface="Times New Roman" charset="0"/>
              </a:defRPr>
            </a:lvl7pPr>
            <a:lvl8pPr marL="3429000" indent="-228600" eaLnBrk="0" fontAlgn="base" hangingPunct="0">
              <a:spcBef>
                <a:spcPct val="20000"/>
              </a:spcBef>
              <a:spcAft>
                <a:spcPct val="0"/>
              </a:spcAft>
              <a:buChar char="»"/>
              <a:defRPr sz="2000">
                <a:solidFill>
                  <a:schemeClr val="tx1"/>
                </a:solidFill>
                <a:latin typeface="Times New Roman" charset="0"/>
              </a:defRPr>
            </a:lvl8pPr>
            <a:lvl9pPr marL="3886200" indent="-228600" eaLnBrk="0" fontAlgn="base" hangingPunct="0">
              <a:spcBef>
                <a:spcPct val="20000"/>
              </a:spcBef>
              <a:spcAft>
                <a:spcPct val="0"/>
              </a:spcAft>
              <a:buChar char="»"/>
              <a:defRPr sz="2000">
                <a:solidFill>
                  <a:schemeClr val="tx1"/>
                </a:solidFill>
                <a:latin typeface="Times New Roman" charset="0"/>
              </a:defRPr>
            </a:lvl9pPr>
          </a:lstStyle>
          <a:p>
            <a:pPr eaLnBrk="1" hangingPunct="1">
              <a:spcBef>
                <a:spcPct val="0"/>
              </a:spcBef>
              <a:buFontTx/>
              <a:buNone/>
            </a:pPr>
            <a:r>
              <a:rPr lang="en-US" altLang="en-US" sz="4800">
                <a:solidFill>
                  <a:schemeClr val="bg1"/>
                </a:solidFill>
                <a:latin typeface="Arial" charset="0"/>
                <a:cs typeface="Arial" charset="0"/>
              </a:rPr>
              <a:t>ICS</a:t>
            </a:r>
          </a:p>
          <a:p>
            <a:pPr eaLnBrk="1" hangingPunct="1">
              <a:spcBef>
                <a:spcPct val="0"/>
              </a:spcBef>
              <a:buFontTx/>
              <a:buNone/>
            </a:pPr>
            <a:r>
              <a:rPr lang="en-US" altLang="en-US" sz="2400">
                <a:solidFill>
                  <a:schemeClr val="bg1"/>
                </a:solidFill>
                <a:latin typeface="Arial" charset="0"/>
                <a:cs typeface="Arial" charset="0"/>
              </a:rPr>
              <a:t>-During the procedures of tracheostomy</a:t>
            </a:r>
          </a:p>
          <a:p>
            <a:pPr eaLnBrk="1" hangingPunct="1">
              <a:spcBef>
                <a:spcPct val="0"/>
              </a:spcBef>
              <a:buFontTx/>
              <a:buNone/>
            </a:pPr>
            <a:r>
              <a:rPr lang="en-US" altLang="en-US" sz="2400">
                <a:solidFill>
                  <a:schemeClr val="bg1"/>
                </a:solidFill>
                <a:latin typeface="Arial" charset="0"/>
                <a:cs typeface="Arial" charset="0"/>
              </a:rPr>
              <a:t> and intubation</a:t>
            </a:r>
          </a:p>
          <a:p>
            <a:pPr eaLnBrk="1" hangingPunct="1">
              <a:spcBef>
                <a:spcPct val="0"/>
              </a:spcBef>
              <a:buFontTx/>
              <a:buNone/>
            </a:pPr>
            <a:r>
              <a:rPr lang="en-US" altLang="en-US" sz="2400">
                <a:solidFill>
                  <a:schemeClr val="bg1"/>
                </a:solidFill>
                <a:latin typeface="Arial" charset="0"/>
                <a:cs typeface="Arial" charset="0"/>
              </a:rPr>
              <a:t>-Inter and intra hospital transfers</a:t>
            </a:r>
          </a:p>
          <a:p>
            <a:pPr eaLnBrk="1" hangingPunct="1">
              <a:spcBef>
                <a:spcPct val="0"/>
              </a:spcBef>
              <a:buFontTx/>
              <a:buNone/>
            </a:pPr>
            <a:r>
              <a:rPr lang="en-US" altLang="en-US" sz="2400">
                <a:solidFill>
                  <a:schemeClr val="bg1"/>
                </a:solidFill>
                <a:latin typeface="Arial" charset="0"/>
                <a:cs typeface="Arial" charset="0"/>
              </a:rPr>
              <a:t>-Short for recommending for continuous</a:t>
            </a:r>
          </a:p>
          <a:p>
            <a:pPr eaLnBrk="1" hangingPunct="1">
              <a:spcBef>
                <a:spcPct val="0"/>
              </a:spcBef>
              <a:buFontTx/>
              <a:buNone/>
            </a:pPr>
            <a:r>
              <a:rPr lang="en-US" altLang="en-US" sz="2400">
                <a:solidFill>
                  <a:schemeClr val="bg1"/>
                </a:solidFill>
                <a:latin typeface="Arial" charset="0"/>
                <a:cs typeface="Arial" charset="0"/>
              </a:rPr>
              <a:t> use and asking for more evidence</a:t>
            </a:r>
          </a:p>
        </p:txBody>
      </p:sp>
      <p:sp>
        <p:nvSpPr>
          <p:cNvPr id="6" name="TextBox 5"/>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ransition spd="med">
    <p:circl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latin typeface="Arial" pitchFamily="34" charset="0"/>
                <a:cs typeface="Arial" pitchFamily="34" charset="0"/>
              </a:rPr>
              <a:t>ICU – Overall benefit to be taken into account </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normAutofit fontScale="55000" lnSpcReduction="20000"/>
          </a:bodyPr>
          <a:lstStyle/>
          <a:p>
            <a:pPr>
              <a:defRPr/>
            </a:pPr>
            <a:r>
              <a:rPr lang="en-US" dirty="0" smtClean="0">
                <a:latin typeface="Arial" pitchFamily="34" charset="0"/>
                <a:cs typeface="Arial" pitchFamily="34" charset="0"/>
              </a:rPr>
              <a:t>Expertise in ICUs is variable</a:t>
            </a:r>
          </a:p>
          <a:p>
            <a:pPr>
              <a:defRPr/>
            </a:pPr>
            <a:r>
              <a:rPr lang="en-US" dirty="0" smtClean="0">
                <a:latin typeface="Arial" pitchFamily="34" charset="0"/>
                <a:cs typeface="Arial" pitchFamily="34" charset="0"/>
              </a:rPr>
              <a:t>ICU patients have less margin of safety</a:t>
            </a:r>
          </a:p>
          <a:p>
            <a:pPr>
              <a:defRPr/>
            </a:pPr>
            <a:r>
              <a:rPr lang="en-US" dirty="0" smtClean="0">
                <a:latin typeface="Arial" pitchFamily="34" charset="0"/>
                <a:cs typeface="Arial" pitchFamily="34" charset="0"/>
              </a:rPr>
              <a:t>Undiagnosed inadvertent ET displacement in ICU patients accounted for substantial number of deaths</a:t>
            </a:r>
          </a:p>
          <a:p>
            <a:pPr>
              <a:defRPr/>
            </a:pPr>
            <a:r>
              <a:rPr lang="en-US" dirty="0" smtClean="0">
                <a:latin typeface="Arial" pitchFamily="34" charset="0"/>
                <a:cs typeface="Arial" pitchFamily="34" charset="0"/>
              </a:rPr>
              <a:t>AHA recommends using capnography during CPR</a:t>
            </a:r>
          </a:p>
          <a:p>
            <a:pPr>
              <a:defRPr/>
            </a:pPr>
            <a:r>
              <a:rPr lang="en-US" dirty="0" smtClean="0">
                <a:latin typeface="Arial" pitchFamily="34" charset="0"/>
                <a:cs typeface="Arial" pitchFamily="34" charset="0"/>
              </a:rPr>
              <a:t>Use of capnogram shapes to diagnose conditions</a:t>
            </a:r>
          </a:p>
          <a:p>
            <a:pPr>
              <a:defRPr/>
            </a:pPr>
            <a:r>
              <a:rPr lang="en-US" dirty="0" smtClean="0">
                <a:latin typeface="Arial" pitchFamily="34" charset="0"/>
                <a:cs typeface="Arial" pitchFamily="34" charset="0"/>
              </a:rPr>
              <a:t>Use of arterial to end-tidal PCO</a:t>
            </a:r>
            <a:r>
              <a:rPr lang="en-US" baseline="-25000" dirty="0" smtClean="0">
                <a:latin typeface="Arial" pitchFamily="34" charset="0"/>
                <a:cs typeface="Arial" pitchFamily="34" charset="0"/>
              </a:rPr>
              <a:t>2</a:t>
            </a:r>
            <a:r>
              <a:rPr lang="en-US" dirty="0" smtClean="0">
                <a:latin typeface="Arial" pitchFamily="34" charset="0"/>
                <a:cs typeface="Arial" pitchFamily="34" charset="0"/>
              </a:rPr>
              <a:t> difference as a surrogate of PaCO</a:t>
            </a:r>
            <a:r>
              <a:rPr lang="en-US" baseline="-25000" dirty="0" smtClean="0">
                <a:latin typeface="Arial" pitchFamily="34" charset="0"/>
                <a:cs typeface="Arial" pitchFamily="34" charset="0"/>
              </a:rPr>
              <a:t>2</a:t>
            </a:r>
          </a:p>
          <a:p>
            <a:pPr>
              <a:defRPr/>
            </a:pPr>
            <a:r>
              <a:rPr lang="en-US" dirty="0" smtClean="0">
                <a:latin typeface="Arial" pitchFamily="34" charset="0"/>
                <a:cs typeface="Arial" pitchFamily="34" charset="0"/>
              </a:rPr>
              <a:t>Diagnosing inadvertent placement of NG tubes</a:t>
            </a:r>
          </a:p>
          <a:p>
            <a:pPr>
              <a:defRPr/>
            </a:pPr>
            <a:r>
              <a:rPr lang="en-US" dirty="0" smtClean="0">
                <a:latin typeface="Arial" pitchFamily="34" charset="0"/>
                <a:cs typeface="Arial" pitchFamily="34" charset="0"/>
              </a:rPr>
              <a:t>Assisting percutaneous tracheostomies</a:t>
            </a:r>
          </a:p>
          <a:p>
            <a:pPr>
              <a:defRPr/>
            </a:pPr>
            <a:r>
              <a:rPr lang="en-US" dirty="0" smtClean="0">
                <a:latin typeface="Arial" pitchFamily="34" charset="0"/>
                <a:cs typeface="Arial" pitchFamily="34" charset="0"/>
              </a:rPr>
              <a:t>Capnography as a guide to metabolic rate</a:t>
            </a:r>
          </a:p>
          <a:p>
            <a:pPr>
              <a:defRPr/>
            </a:pPr>
            <a:r>
              <a:rPr lang="en-US" dirty="0" smtClean="0">
                <a:latin typeface="Arial" pitchFamily="34" charset="0"/>
                <a:cs typeface="Arial" pitchFamily="34" charset="0"/>
              </a:rPr>
              <a:t>Capnography to confirm apnea in brain death</a:t>
            </a:r>
          </a:p>
          <a:p>
            <a:pPr>
              <a:defRPr/>
            </a:pPr>
            <a:r>
              <a:rPr lang="en-US" dirty="0" smtClean="0">
                <a:latin typeface="Arial" pitchFamily="34" charset="0"/>
                <a:cs typeface="Arial" pitchFamily="34" charset="0"/>
              </a:rPr>
              <a:t>Decreasing high cost associated with multiple ABG’s</a:t>
            </a:r>
          </a:p>
          <a:p>
            <a:pPr>
              <a:defRPr/>
            </a:pPr>
            <a:r>
              <a:rPr lang="en-US" dirty="0" smtClean="0">
                <a:latin typeface="Arial" pitchFamily="34" charset="0"/>
                <a:cs typeface="Arial" pitchFamily="34" charset="0"/>
              </a:rPr>
              <a:t>Volumetric capnography to assess progressive changes in dead space</a:t>
            </a:r>
          </a:p>
          <a:p>
            <a:pPr>
              <a:defRPr/>
            </a:pPr>
            <a:endParaRPr lang="en-US" dirty="0" smtClean="0"/>
          </a:p>
          <a:p>
            <a:pPr>
              <a:defRPr/>
            </a:pPr>
            <a:endParaRPr lang="en-US" dirty="0"/>
          </a:p>
        </p:txBody>
      </p:sp>
      <p:sp>
        <p:nvSpPr>
          <p:cNvPr id="4" name="TextBox 3"/>
          <p:cNvSpPr txBox="1"/>
          <p:nvPr/>
        </p:nvSpPr>
        <p:spPr>
          <a:xfrm>
            <a:off x="0" y="6642100"/>
            <a:ext cx="1435100" cy="215900"/>
          </a:xfrm>
          <a:prstGeom prst="rect">
            <a:avLst/>
          </a:prstGeom>
          <a:solidFill>
            <a:schemeClr val="accent2">
              <a:lumMod val="50000"/>
            </a:schemeClr>
          </a:solidFill>
        </p:spPr>
        <p:txBody>
          <a:bodyPr wrap="none">
            <a:spAutoFit/>
          </a:bodyPr>
          <a:lstStyle/>
          <a:p>
            <a:pPr>
              <a:defRPr/>
            </a:pPr>
            <a:r>
              <a:rPr lang="en-US" sz="800" dirty="0" err="1">
                <a:solidFill>
                  <a:schemeClr val="accent1">
                    <a:lumMod val="60000"/>
                    <a:lumOff val="40000"/>
                  </a:schemeClr>
                </a:solidFill>
              </a:rPr>
              <a:t>Bhavani</a:t>
            </a:r>
            <a:r>
              <a:rPr lang="en-US" sz="800" dirty="0">
                <a:solidFill>
                  <a:schemeClr val="accent1">
                    <a:lumMod val="60000"/>
                    <a:lumOff val="40000"/>
                  </a:schemeClr>
                </a:solidFill>
              </a:rPr>
              <a:t> Shankar </a:t>
            </a:r>
            <a:r>
              <a:rPr lang="en-US" sz="800" dirty="0" err="1">
                <a:solidFill>
                  <a:schemeClr val="accent1">
                    <a:lumMod val="60000"/>
                    <a:lumOff val="40000"/>
                  </a:schemeClr>
                </a:solidFill>
              </a:rPr>
              <a:t>Kodali</a:t>
            </a:r>
            <a:r>
              <a:rPr lang="en-US" sz="800" dirty="0">
                <a:solidFill>
                  <a:schemeClr val="accent1">
                    <a:lumMod val="60000"/>
                    <a:lumOff val="40000"/>
                  </a:schemeClr>
                </a:solidFill>
              </a:rPr>
              <a:t> MD</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Bhavani\Webdoc\Physiology\Images\lungs.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TextBox 2"/>
          <p:cNvSpPr txBox="1">
            <a:spLocks noChangeArrowheads="1"/>
          </p:cNvSpPr>
          <p:nvPr/>
        </p:nvSpPr>
        <p:spPr bwMode="auto">
          <a:xfrm>
            <a:off x="0" y="6642100"/>
            <a:ext cx="14351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charset="0"/>
              </a:defRPr>
            </a:lvl1pPr>
            <a:lvl2pPr marL="742950" indent="-285750" eaLnBrk="0" hangingPunct="0">
              <a:defRPr sz="2400">
                <a:solidFill>
                  <a:schemeClr val="tx1"/>
                </a:solidFill>
                <a:latin typeface="Tahoma" charset="0"/>
              </a:defRPr>
            </a:lvl2pPr>
            <a:lvl3pPr marL="1143000" indent="-228600" eaLnBrk="0" hangingPunct="0">
              <a:defRPr sz="2400">
                <a:solidFill>
                  <a:schemeClr val="tx1"/>
                </a:solidFill>
                <a:latin typeface="Tahoma" charset="0"/>
              </a:defRPr>
            </a:lvl3pPr>
            <a:lvl4pPr marL="1600200" indent="-228600" eaLnBrk="0" hangingPunct="0">
              <a:defRPr sz="2400">
                <a:solidFill>
                  <a:schemeClr val="tx1"/>
                </a:solidFill>
                <a:latin typeface="Tahoma" charset="0"/>
              </a:defRPr>
            </a:lvl4pPr>
            <a:lvl5pPr marL="2057400" indent="-228600" eaLnBrk="0" hangingPunct="0">
              <a:defRPr sz="2400">
                <a:solidFill>
                  <a:schemeClr val="tx1"/>
                </a:solidFill>
                <a:latin typeface="Tahoma" charset="0"/>
              </a:defRPr>
            </a:lvl5pPr>
            <a:lvl6pPr marL="2514600" indent="-228600" eaLnBrk="0" fontAlgn="base" hangingPunct="0">
              <a:spcBef>
                <a:spcPct val="0"/>
              </a:spcBef>
              <a:spcAft>
                <a:spcPct val="0"/>
              </a:spcAft>
              <a:defRPr sz="2400">
                <a:solidFill>
                  <a:schemeClr val="tx1"/>
                </a:solidFill>
                <a:latin typeface="Tahoma" charset="0"/>
              </a:defRPr>
            </a:lvl6pPr>
            <a:lvl7pPr marL="2971800" indent="-228600" eaLnBrk="0" fontAlgn="base" hangingPunct="0">
              <a:spcBef>
                <a:spcPct val="0"/>
              </a:spcBef>
              <a:spcAft>
                <a:spcPct val="0"/>
              </a:spcAft>
              <a:defRPr sz="2400">
                <a:solidFill>
                  <a:schemeClr val="tx1"/>
                </a:solidFill>
                <a:latin typeface="Tahoma" charset="0"/>
              </a:defRPr>
            </a:lvl7pPr>
            <a:lvl8pPr marL="3429000" indent="-228600" eaLnBrk="0" fontAlgn="base" hangingPunct="0">
              <a:spcBef>
                <a:spcPct val="0"/>
              </a:spcBef>
              <a:spcAft>
                <a:spcPct val="0"/>
              </a:spcAft>
              <a:defRPr sz="2400">
                <a:solidFill>
                  <a:schemeClr val="tx1"/>
                </a:solidFill>
                <a:latin typeface="Tahoma" charset="0"/>
              </a:defRPr>
            </a:lvl8pPr>
            <a:lvl9pPr marL="3886200" indent="-228600" eaLnBrk="0" fontAlgn="base" hangingPunct="0">
              <a:spcBef>
                <a:spcPct val="0"/>
              </a:spcBef>
              <a:spcAft>
                <a:spcPct val="0"/>
              </a:spcAft>
              <a:defRPr sz="2400">
                <a:solidFill>
                  <a:schemeClr val="tx1"/>
                </a:solidFill>
                <a:latin typeface="Tahoma" charset="0"/>
              </a:defRPr>
            </a:lvl9pPr>
          </a:lstStyle>
          <a:p>
            <a:pPr eaLnBrk="1" hangingPunct="1"/>
            <a:r>
              <a:rPr lang="en-US" altLang="en-US" sz="800"/>
              <a:t>Bhavani Shankar Kodali MD</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TextBox 2"/>
          <p:cNvSpPr txBox="1">
            <a:spLocks noChangeArrowheads="1"/>
          </p:cNvSpPr>
          <p:nvPr/>
        </p:nvSpPr>
        <p:spPr bwMode="auto">
          <a:xfrm>
            <a:off x="0" y="6642100"/>
            <a:ext cx="14351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charset="0"/>
              </a:defRPr>
            </a:lvl1pPr>
            <a:lvl2pPr marL="742950" indent="-285750" eaLnBrk="0" hangingPunct="0">
              <a:defRPr sz="2400">
                <a:solidFill>
                  <a:schemeClr val="tx1"/>
                </a:solidFill>
                <a:latin typeface="Tahoma" charset="0"/>
              </a:defRPr>
            </a:lvl2pPr>
            <a:lvl3pPr marL="1143000" indent="-228600" eaLnBrk="0" hangingPunct="0">
              <a:defRPr sz="2400">
                <a:solidFill>
                  <a:schemeClr val="tx1"/>
                </a:solidFill>
                <a:latin typeface="Tahoma" charset="0"/>
              </a:defRPr>
            </a:lvl3pPr>
            <a:lvl4pPr marL="1600200" indent="-228600" eaLnBrk="0" hangingPunct="0">
              <a:defRPr sz="2400">
                <a:solidFill>
                  <a:schemeClr val="tx1"/>
                </a:solidFill>
                <a:latin typeface="Tahoma" charset="0"/>
              </a:defRPr>
            </a:lvl4pPr>
            <a:lvl5pPr marL="2057400" indent="-228600" eaLnBrk="0" hangingPunct="0">
              <a:defRPr sz="2400">
                <a:solidFill>
                  <a:schemeClr val="tx1"/>
                </a:solidFill>
                <a:latin typeface="Tahoma" charset="0"/>
              </a:defRPr>
            </a:lvl5pPr>
            <a:lvl6pPr marL="2514600" indent="-228600" eaLnBrk="0" fontAlgn="base" hangingPunct="0">
              <a:spcBef>
                <a:spcPct val="0"/>
              </a:spcBef>
              <a:spcAft>
                <a:spcPct val="0"/>
              </a:spcAft>
              <a:defRPr sz="2400">
                <a:solidFill>
                  <a:schemeClr val="tx1"/>
                </a:solidFill>
                <a:latin typeface="Tahoma" charset="0"/>
              </a:defRPr>
            </a:lvl6pPr>
            <a:lvl7pPr marL="2971800" indent="-228600" eaLnBrk="0" fontAlgn="base" hangingPunct="0">
              <a:spcBef>
                <a:spcPct val="0"/>
              </a:spcBef>
              <a:spcAft>
                <a:spcPct val="0"/>
              </a:spcAft>
              <a:defRPr sz="2400">
                <a:solidFill>
                  <a:schemeClr val="tx1"/>
                </a:solidFill>
                <a:latin typeface="Tahoma" charset="0"/>
              </a:defRPr>
            </a:lvl7pPr>
            <a:lvl8pPr marL="3429000" indent="-228600" eaLnBrk="0" fontAlgn="base" hangingPunct="0">
              <a:spcBef>
                <a:spcPct val="0"/>
              </a:spcBef>
              <a:spcAft>
                <a:spcPct val="0"/>
              </a:spcAft>
              <a:defRPr sz="2400">
                <a:solidFill>
                  <a:schemeClr val="tx1"/>
                </a:solidFill>
                <a:latin typeface="Tahoma" charset="0"/>
              </a:defRPr>
            </a:lvl8pPr>
            <a:lvl9pPr marL="3886200" indent="-228600" eaLnBrk="0" fontAlgn="base" hangingPunct="0">
              <a:spcBef>
                <a:spcPct val="0"/>
              </a:spcBef>
              <a:spcAft>
                <a:spcPct val="0"/>
              </a:spcAft>
              <a:defRPr sz="2400">
                <a:solidFill>
                  <a:schemeClr val="tx1"/>
                </a:solidFill>
                <a:latin typeface="Tahoma" charset="0"/>
              </a:defRPr>
            </a:lvl9pPr>
          </a:lstStyle>
          <a:p>
            <a:pPr eaLnBrk="1" hangingPunct="1"/>
            <a:r>
              <a:rPr lang="en-US" altLang="en-US" sz="800"/>
              <a:t>Bhavani Shankar Kodali MD</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1906</TotalTime>
  <Words>1288</Words>
  <Application>Microsoft Office PowerPoint</Application>
  <PresentationFormat>On-screen Show (4:3)</PresentationFormat>
  <Paragraphs>249</Paragraphs>
  <Slides>79</Slides>
  <Notes>41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79</vt:i4>
      </vt:variant>
    </vt:vector>
  </HeadingPairs>
  <TitlesOfParts>
    <vt:vector size="85" baseType="lpstr">
      <vt:lpstr>Tahoma</vt:lpstr>
      <vt:lpstr>Arial</vt:lpstr>
      <vt:lpstr>Times New Roman</vt:lpstr>
      <vt:lpstr>Calibri</vt:lpstr>
      <vt:lpstr>MS PGothic</vt:lpstr>
      <vt:lpstr>Default Design</vt:lpstr>
      <vt:lpstr>PowerPoint Presentation</vt:lpstr>
      <vt:lpstr>www.capnography.org www.capnography.com www.capnography.us www.capnography.net www.capnography.biz </vt:lpstr>
      <vt:lpstr>Pulse oximeter is an excellent monitor of hypoxia but may not identify the etiology </vt:lpstr>
      <vt:lpstr>PowerPoint Presentation</vt:lpstr>
      <vt:lpstr>Capnography could have identified the problems that were reported before the era of Capnography </vt:lpstr>
      <vt:lpstr>PowerPoint Presentation</vt:lpstr>
      <vt:lpstr>PowerPoint Presentation</vt:lpstr>
      <vt:lpstr>PowerPoint Presentation</vt:lpstr>
      <vt:lpstr>PowerPoint Presentation</vt:lpstr>
      <vt:lpstr>PowerPoint Presentation</vt:lpstr>
      <vt:lpstr>Terminology</vt:lpstr>
      <vt:lpstr>PowerPoint Presentation</vt:lpstr>
      <vt:lpstr>PowerPoint Presentation</vt:lpstr>
      <vt:lpstr>Ventilation</vt:lpstr>
      <vt:lpstr>Perfusion</vt:lpstr>
      <vt:lpstr>PowerPoint Presentation</vt:lpstr>
      <vt:lpstr>Spectrum of V/Q </vt:lpstr>
      <vt:lpstr>PowerPoint Presentation</vt:lpstr>
      <vt:lpstr>PowerPoint Presentation</vt:lpstr>
      <vt:lpstr>PowerPoint Presentation</vt:lpstr>
      <vt:lpstr>How does cardiac output affect PETCO2?  </vt:lpstr>
      <vt:lpstr>PowerPoint Presentation</vt:lpstr>
      <vt:lpstr>Clinical applications</vt:lpstr>
      <vt:lpstr>PowerPoint Presentation</vt:lpstr>
      <vt:lpstr> Airway Integrity </vt:lpstr>
      <vt:lpstr>Apnea Monitor</vt:lpstr>
      <vt:lpstr>Confirmation of Intubation Misplaced Endo-tracheal tube</vt:lpstr>
      <vt:lpstr>Normal vs. Bronchospasm/COPD</vt:lpstr>
      <vt:lpstr>Ventilation</vt:lpstr>
      <vt:lpstr>Noninvasive Monitor of Ventilation</vt:lpstr>
      <vt:lpstr>Noninvasive Monitor of Ventilation</vt:lpstr>
      <vt:lpstr>PowerPoint Presentation</vt:lpstr>
      <vt:lpstr>PowerPoint Presentation</vt:lpstr>
      <vt:lpstr>PowerPoint Presentation</vt:lpstr>
      <vt:lpstr>Over Sedation</vt:lpstr>
      <vt:lpstr>How does cardiac output affect PETCO2?  </vt:lpstr>
      <vt:lpstr>Decreased cardiac output</vt:lpstr>
      <vt:lpstr>Decreased cardiac output</vt:lpstr>
      <vt:lpstr>Cardiac arrest and successful resuscitation</vt:lpstr>
      <vt:lpstr>If  ETCO2 is normal and BP is normal </vt:lpstr>
      <vt:lpstr>If  ETCO2 is normal and BP is low </vt:lpstr>
      <vt:lpstr>If  ETCO2 is normal and BP is low </vt:lpstr>
      <vt:lpstr>If  ETCO2 is normal and BP is low </vt:lpstr>
      <vt:lpstr>If  ETCO2 is low and BP is low </vt:lpstr>
      <vt:lpstr>If  ETCO2 is low and BP is low </vt:lpstr>
      <vt:lpstr>BP- Very low, but ETCO2 are reasonable </vt:lpstr>
      <vt:lpstr>BP- Very low, but ETCO2 are reasonable </vt:lpstr>
      <vt:lpstr>Air embolism</vt:lpstr>
      <vt:lpstr>Air embolism</vt:lpstr>
      <vt:lpstr>Thromboembolism</vt:lpstr>
      <vt:lpstr>Thromboembolism</vt:lpstr>
      <vt:lpstr>IMV breathing</vt:lpstr>
      <vt:lpstr>Pediatric capnograms </vt:lpstr>
      <vt:lpstr>PowerPoint Presentation</vt:lpstr>
      <vt:lpstr>Aortic Surgery</vt:lpstr>
      <vt:lpstr>Laparoscopy</vt:lpstr>
      <vt:lpstr>Thoracic Anesthesia</vt:lpstr>
      <vt:lpstr>PowerPoint Presentation</vt:lpstr>
      <vt:lpstr>PowerPoint Presentation</vt:lpstr>
      <vt:lpstr>PowerPoint Presentation</vt:lpstr>
      <vt:lpstr>PowerPoint Presentation</vt:lpstr>
      <vt:lpstr>PowerPoint Presentation</vt:lpstr>
      <vt:lpstr>PowerPoint Presentation</vt:lpstr>
      <vt:lpstr>Lung Transplant</vt:lpstr>
      <vt:lpstr>Capnography Outside the Operating Rooms </vt:lpstr>
      <vt:lpstr>Capnography Outside the Operating Rooms </vt:lpstr>
      <vt:lpstr>PowerPoint Presentation</vt:lpstr>
      <vt:lpstr>New Standards of Monitoring</vt:lpstr>
      <vt:lpstr>Why were they introduced?</vt:lpstr>
      <vt:lpstr>CPR</vt:lpstr>
      <vt:lpstr>CO2 waveform during CPR</vt:lpstr>
      <vt:lpstr>PowerPoint Presentation</vt:lpstr>
      <vt:lpstr>Capnograms during spontaneous ventilation</vt:lpstr>
      <vt:lpstr> National Audit Project (NAP4) Royal College of Anaesthetists and Difficult Airway Society  (BJA 2011;106(5):613,617,632)  </vt:lpstr>
      <vt:lpstr> National Audit Project (NAP4) Royal College of Anaesthetists and Difficult Airway Society (BJA 2011;106(5):613,617,632  </vt:lpstr>
      <vt:lpstr>PowerPoint Presentation</vt:lpstr>
      <vt:lpstr>NAP4</vt:lpstr>
      <vt:lpstr>NAP4</vt:lpstr>
      <vt:lpstr>ICU – Overall benefit to be taken into account </vt:lpstr>
    </vt:vector>
  </TitlesOfParts>
  <Company>Capnography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primary concern of anesthesiologist</dc:title>
  <dc:creator>Bhavani Shankar</dc:creator>
  <cp:lastModifiedBy>Kodali, Bhavani Shankar,M.D.</cp:lastModifiedBy>
  <cp:revision>151</cp:revision>
  <dcterms:created xsi:type="dcterms:W3CDTF">2002-08-03T14:37:25Z</dcterms:created>
  <dcterms:modified xsi:type="dcterms:W3CDTF">2014-02-18T16:31:07Z</dcterms:modified>
</cp:coreProperties>
</file>